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eg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eg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E466C-0ED1-47EB-B50A-4BF6CEAF90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9F7BC13-8D8B-4883-B261-B109FACDDCA7}">
      <dgm:prSet/>
      <dgm:spPr/>
      <dgm:t>
        <a:bodyPr/>
        <a:lstStyle/>
        <a:p>
          <a:r>
            <a:rPr lang="en-US" b="1"/>
            <a:t>Why we need Power BI ??? </a:t>
          </a:r>
          <a:endParaRPr lang="en-IN"/>
        </a:p>
      </dgm:t>
    </dgm:pt>
    <dgm:pt modelId="{DBB81C49-4277-41BB-B021-2BE6B6065C9B}" type="parTrans" cxnId="{E6843D72-F3A6-40A1-B0D4-A84AE29F0E12}">
      <dgm:prSet/>
      <dgm:spPr/>
      <dgm:t>
        <a:bodyPr/>
        <a:lstStyle/>
        <a:p>
          <a:endParaRPr lang="en-IN"/>
        </a:p>
      </dgm:t>
    </dgm:pt>
    <dgm:pt modelId="{DE6752EE-EF3A-40ED-9724-70FB648BDC94}" type="sibTrans" cxnId="{E6843D72-F3A6-40A1-B0D4-A84AE29F0E12}">
      <dgm:prSet/>
      <dgm:spPr/>
      <dgm:t>
        <a:bodyPr/>
        <a:lstStyle/>
        <a:p>
          <a:endParaRPr lang="en-IN"/>
        </a:p>
      </dgm:t>
    </dgm:pt>
    <dgm:pt modelId="{0FF38ABB-5EDD-4C68-BEDC-0F3CE58F030C}">
      <dgm:prSet/>
      <dgm:spPr/>
      <dgm:t>
        <a:bodyPr/>
        <a:lstStyle/>
        <a:p>
          <a:r>
            <a:rPr lang="en-US" b="1"/>
            <a:t>We understand more with the visuals than to crunch numbers.</a:t>
          </a:r>
          <a:endParaRPr lang="en-IN" b="1"/>
        </a:p>
      </dgm:t>
    </dgm:pt>
    <dgm:pt modelId="{4E2A9B95-D22A-4577-999D-A502F5F56E91}" type="parTrans" cxnId="{1B0B7218-359C-4126-A561-6C5F7233A6FB}">
      <dgm:prSet/>
      <dgm:spPr/>
      <dgm:t>
        <a:bodyPr/>
        <a:lstStyle/>
        <a:p>
          <a:endParaRPr lang="en-IN"/>
        </a:p>
      </dgm:t>
    </dgm:pt>
    <dgm:pt modelId="{35150787-CA5B-4E09-BBD3-86DE1A614765}" type="sibTrans" cxnId="{1B0B7218-359C-4126-A561-6C5F7233A6FB}">
      <dgm:prSet/>
      <dgm:spPr/>
      <dgm:t>
        <a:bodyPr/>
        <a:lstStyle/>
        <a:p>
          <a:endParaRPr lang="en-IN"/>
        </a:p>
      </dgm:t>
    </dgm:pt>
    <dgm:pt modelId="{32A950DB-44F0-4241-8667-F3F85B58DA17}">
      <dgm:prSet/>
      <dgm:spPr/>
      <dgm:t>
        <a:bodyPr/>
        <a:lstStyle/>
        <a:p>
          <a:r>
            <a:rPr lang="en-US" b="1" dirty="0"/>
            <a:t>Easy for identifying patterns and trends within data</a:t>
          </a:r>
          <a:endParaRPr lang="en-IN" b="1" dirty="0"/>
        </a:p>
      </dgm:t>
    </dgm:pt>
    <dgm:pt modelId="{89467BDE-01E9-4E14-80DF-7AC79169CA40}" type="parTrans" cxnId="{2934202B-5875-4C6D-93C8-4390E0C61B54}">
      <dgm:prSet/>
      <dgm:spPr/>
      <dgm:t>
        <a:bodyPr/>
        <a:lstStyle/>
        <a:p>
          <a:endParaRPr lang="en-IN"/>
        </a:p>
      </dgm:t>
    </dgm:pt>
    <dgm:pt modelId="{114762EB-676D-4DA4-9C37-4FBD2E4EF28B}" type="sibTrans" cxnId="{2934202B-5875-4C6D-93C8-4390E0C61B54}">
      <dgm:prSet/>
      <dgm:spPr/>
      <dgm:t>
        <a:bodyPr/>
        <a:lstStyle/>
        <a:p>
          <a:endParaRPr lang="en-IN"/>
        </a:p>
      </dgm:t>
    </dgm:pt>
    <dgm:pt modelId="{301B7C63-6EF9-48E8-AFC4-C691A49FA007}">
      <dgm:prSet/>
      <dgm:spPr/>
      <dgm:t>
        <a:bodyPr/>
        <a:lstStyle/>
        <a:p>
          <a:r>
            <a:rPr lang="en-US" b="1" dirty="0"/>
            <a:t>Enables better choice by effectively letting them know what's working and what's not.</a:t>
          </a:r>
          <a:endParaRPr lang="en-IN" b="1" dirty="0"/>
        </a:p>
      </dgm:t>
    </dgm:pt>
    <dgm:pt modelId="{211ABA2E-C040-446F-B7DA-26725A78C592}" type="parTrans" cxnId="{1BE9BB46-16D2-41FE-B620-95EFD54E6B72}">
      <dgm:prSet/>
      <dgm:spPr/>
      <dgm:t>
        <a:bodyPr/>
        <a:lstStyle/>
        <a:p>
          <a:endParaRPr lang="en-IN"/>
        </a:p>
      </dgm:t>
    </dgm:pt>
    <dgm:pt modelId="{5729E10C-F5BA-4C0D-AF54-5C90D0B7FBB0}" type="sibTrans" cxnId="{1BE9BB46-16D2-41FE-B620-95EFD54E6B72}">
      <dgm:prSet/>
      <dgm:spPr/>
      <dgm:t>
        <a:bodyPr/>
        <a:lstStyle/>
        <a:p>
          <a:endParaRPr lang="en-IN"/>
        </a:p>
      </dgm:t>
    </dgm:pt>
    <dgm:pt modelId="{7A04ED3A-0C02-4834-B576-4A389A390CC3}">
      <dgm:prSet/>
      <dgm:spPr/>
      <dgm:t>
        <a:bodyPr/>
        <a:lstStyle/>
        <a:p>
          <a:r>
            <a:rPr lang="en-IN" b="1" dirty="0"/>
            <a:t>Faster conclusion, better insights and effective decision making</a:t>
          </a:r>
        </a:p>
      </dgm:t>
    </dgm:pt>
    <dgm:pt modelId="{72095D97-9F3E-4202-B4C1-983760A5339B}" type="parTrans" cxnId="{0D0235F1-83C4-4F79-A050-0CAA4067C793}">
      <dgm:prSet/>
      <dgm:spPr/>
      <dgm:t>
        <a:bodyPr/>
        <a:lstStyle/>
        <a:p>
          <a:endParaRPr lang="en-IN"/>
        </a:p>
      </dgm:t>
    </dgm:pt>
    <dgm:pt modelId="{1DF7CFD1-D484-4900-AF03-99DC79811CB2}" type="sibTrans" cxnId="{0D0235F1-83C4-4F79-A050-0CAA4067C793}">
      <dgm:prSet/>
      <dgm:spPr/>
      <dgm:t>
        <a:bodyPr/>
        <a:lstStyle/>
        <a:p>
          <a:endParaRPr lang="en-IN"/>
        </a:p>
      </dgm:t>
    </dgm:pt>
    <dgm:pt modelId="{7E7C8331-BF09-4982-A544-B030D909A599}" type="pres">
      <dgm:prSet presAssocID="{BE7E466C-0ED1-47EB-B50A-4BF6CEAF9062}" presName="Name0" presStyleCnt="0">
        <dgm:presLayoutVars>
          <dgm:dir/>
          <dgm:animLvl val="lvl"/>
          <dgm:resizeHandles val="exact"/>
        </dgm:presLayoutVars>
      </dgm:prSet>
      <dgm:spPr/>
    </dgm:pt>
    <dgm:pt modelId="{5AE1947C-998C-4CDB-948F-3A53509D91BE}" type="pres">
      <dgm:prSet presAssocID="{19F7BC13-8D8B-4883-B261-B109FACDDCA7}" presName="linNode" presStyleCnt="0"/>
      <dgm:spPr/>
    </dgm:pt>
    <dgm:pt modelId="{6F337D74-2DB9-4A32-B161-F886438A9066}" type="pres">
      <dgm:prSet presAssocID="{19F7BC13-8D8B-4883-B261-B109FACDDCA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E9D4566-9DFC-44E5-B438-8A15E10DA87A}" type="pres">
      <dgm:prSet presAssocID="{19F7BC13-8D8B-4883-B261-B109FACDDCA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B0B7218-359C-4126-A561-6C5F7233A6FB}" srcId="{19F7BC13-8D8B-4883-B261-B109FACDDCA7}" destId="{0FF38ABB-5EDD-4C68-BEDC-0F3CE58F030C}" srcOrd="0" destOrd="0" parTransId="{4E2A9B95-D22A-4577-999D-A502F5F56E91}" sibTransId="{35150787-CA5B-4E09-BBD3-86DE1A614765}"/>
    <dgm:cxn modelId="{2934202B-5875-4C6D-93C8-4390E0C61B54}" srcId="{19F7BC13-8D8B-4883-B261-B109FACDDCA7}" destId="{32A950DB-44F0-4241-8667-F3F85B58DA17}" srcOrd="1" destOrd="0" parTransId="{89467BDE-01E9-4E14-80DF-7AC79169CA40}" sibTransId="{114762EB-676D-4DA4-9C37-4FBD2E4EF28B}"/>
    <dgm:cxn modelId="{72AFE462-9F3F-462B-93E2-7D94C9984E48}" type="presOf" srcId="{7A04ED3A-0C02-4834-B576-4A389A390CC3}" destId="{8E9D4566-9DFC-44E5-B438-8A15E10DA87A}" srcOrd="0" destOrd="3" presId="urn:microsoft.com/office/officeart/2005/8/layout/vList5"/>
    <dgm:cxn modelId="{1BE9BB46-16D2-41FE-B620-95EFD54E6B72}" srcId="{19F7BC13-8D8B-4883-B261-B109FACDDCA7}" destId="{301B7C63-6EF9-48E8-AFC4-C691A49FA007}" srcOrd="2" destOrd="0" parTransId="{211ABA2E-C040-446F-B7DA-26725A78C592}" sibTransId="{5729E10C-F5BA-4C0D-AF54-5C90D0B7FBB0}"/>
    <dgm:cxn modelId="{E6843D72-F3A6-40A1-B0D4-A84AE29F0E12}" srcId="{BE7E466C-0ED1-47EB-B50A-4BF6CEAF9062}" destId="{19F7BC13-8D8B-4883-B261-B109FACDDCA7}" srcOrd="0" destOrd="0" parTransId="{DBB81C49-4277-41BB-B021-2BE6B6065C9B}" sibTransId="{DE6752EE-EF3A-40ED-9724-70FB648BDC94}"/>
    <dgm:cxn modelId="{9CA47252-1608-493F-AE17-3268836BD600}" type="presOf" srcId="{0FF38ABB-5EDD-4C68-BEDC-0F3CE58F030C}" destId="{8E9D4566-9DFC-44E5-B438-8A15E10DA87A}" srcOrd="0" destOrd="0" presId="urn:microsoft.com/office/officeart/2005/8/layout/vList5"/>
    <dgm:cxn modelId="{18815352-C05D-430A-A2C3-DDE3B93617D7}" type="presOf" srcId="{301B7C63-6EF9-48E8-AFC4-C691A49FA007}" destId="{8E9D4566-9DFC-44E5-B438-8A15E10DA87A}" srcOrd="0" destOrd="2" presId="urn:microsoft.com/office/officeart/2005/8/layout/vList5"/>
    <dgm:cxn modelId="{638A7889-0CE3-49C0-9ABD-88F77AA45AE7}" type="presOf" srcId="{19F7BC13-8D8B-4883-B261-B109FACDDCA7}" destId="{6F337D74-2DB9-4A32-B161-F886438A9066}" srcOrd="0" destOrd="0" presId="urn:microsoft.com/office/officeart/2005/8/layout/vList5"/>
    <dgm:cxn modelId="{863C6EA3-3DA2-45F0-87E6-1438A7DDABEA}" type="presOf" srcId="{32A950DB-44F0-4241-8667-F3F85B58DA17}" destId="{8E9D4566-9DFC-44E5-B438-8A15E10DA87A}" srcOrd="0" destOrd="1" presId="urn:microsoft.com/office/officeart/2005/8/layout/vList5"/>
    <dgm:cxn modelId="{0C2558E0-5821-4004-8786-F7AF8A03E243}" type="presOf" srcId="{BE7E466C-0ED1-47EB-B50A-4BF6CEAF9062}" destId="{7E7C8331-BF09-4982-A544-B030D909A599}" srcOrd="0" destOrd="0" presId="urn:microsoft.com/office/officeart/2005/8/layout/vList5"/>
    <dgm:cxn modelId="{0D0235F1-83C4-4F79-A050-0CAA4067C793}" srcId="{19F7BC13-8D8B-4883-B261-B109FACDDCA7}" destId="{7A04ED3A-0C02-4834-B576-4A389A390CC3}" srcOrd="3" destOrd="0" parTransId="{72095D97-9F3E-4202-B4C1-983760A5339B}" sibTransId="{1DF7CFD1-D484-4900-AF03-99DC79811CB2}"/>
    <dgm:cxn modelId="{28E092E1-01BC-49E8-B589-BFEB7311EFDC}" type="presParOf" srcId="{7E7C8331-BF09-4982-A544-B030D909A599}" destId="{5AE1947C-998C-4CDB-948F-3A53509D91BE}" srcOrd="0" destOrd="0" presId="urn:microsoft.com/office/officeart/2005/8/layout/vList5"/>
    <dgm:cxn modelId="{85AE204A-1FBB-4191-AE8E-1E502B0C6ED4}" type="presParOf" srcId="{5AE1947C-998C-4CDB-948F-3A53509D91BE}" destId="{6F337D74-2DB9-4A32-B161-F886438A9066}" srcOrd="0" destOrd="0" presId="urn:microsoft.com/office/officeart/2005/8/layout/vList5"/>
    <dgm:cxn modelId="{C4C57A37-7376-4095-A802-BEFE064D79F2}" type="presParOf" srcId="{5AE1947C-998C-4CDB-948F-3A53509D91BE}" destId="{8E9D4566-9DFC-44E5-B438-8A15E10DA8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78CB8-6CFC-453F-B7B2-CA9D942968D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IN"/>
        </a:p>
      </dgm:t>
    </dgm:pt>
    <dgm:pt modelId="{3D4A17F4-E052-46F6-B39E-473CFAD3BD7F}">
      <dgm:prSet/>
      <dgm:spPr/>
      <dgm:t>
        <a:bodyPr/>
        <a:lstStyle/>
        <a:p>
          <a:r>
            <a:rPr lang="en-IN"/>
            <a:t>What are the benefits of power BI ?</a:t>
          </a:r>
        </a:p>
      </dgm:t>
    </dgm:pt>
    <dgm:pt modelId="{C2183B69-19F5-4916-8E15-A838A33A2C17}" type="parTrans" cxnId="{9DAB7931-3AA6-43F3-8C48-CB98307278F9}">
      <dgm:prSet/>
      <dgm:spPr/>
      <dgm:t>
        <a:bodyPr/>
        <a:lstStyle/>
        <a:p>
          <a:endParaRPr lang="en-IN"/>
        </a:p>
      </dgm:t>
    </dgm:pt>
    <dgm:pt modelId="{14F05033-A47E-4101-BFBC-F475532B1E7D}" type="sibTrans" cxnId="{9DAB7931-3AA6-43F3-8C48-CB98307278F9}">
      <dgm:prSet/>
      <dgm:spPr/>
      <dgm:t>
        <a:bodyPr/>
        <a:lstStyle/>
        <a:p>
          <a:endParaRPr lang="en-IN"/>
        </a:p>
      </dgm:t>
    </dgm:pt>
    <dgm:pt modelId="{924E3FA5-8D5E-4BAB-81B0-4E58E932D34E}">
      <dgm:prSet/>
      <dgm:spPr/>
      <dgm:t>
        <a:bodyPr/>
        <a:lstStyle/>
        <a:p>
          <a:r>
            <a:rPr lang="en-IN"/>
            <a:t>Centralized Data Access</a:t>
          </a:r>
        </a:p>
      </dgm:t>
    </dgm:pt>
    <dgm:pt modelId="{06B20CAE-BA70-4583-9D37-1084DBD0A2AE}" type="parTrans" cxnId="{F46200E4-EB9B-4823-84DB-089D480E3391}">
      <dgm:prSet/>
      <dgm:spPr/>
      <dgm:t>
        <a:bodyPr/>
        <a:lstStyle/>
        <a:p>
          <a:endParaRPr lang="en-IN"/>
        </a:p>
      </dgm:t>
    </dgm:pt>
    <dgm:pt modelId="{C2C8E916-710E-492C-AFE4-D2E93AF7361F}" type="sibTrans" cxnId="{F46200E4-EB9B-4823-84DB-089D480E3391}">
      <dgm:prSet/>
      <dgm:spPr/>
      <dgm:t>
        <a:bodyPr/>
        <a:lstStyle/>
        <a:p>
          <a:endParaRPr lang="en-IN"/>
        </a:p>
      </dgm:t>
    </dgm:pt>
    <dgm:pt modelId="{67CBB31C-4568-4B9A-BD51-6310F7782EFB}">
      <dgm:prSet/>
      <dgm:spPr/>
      <dgm:t>
        <a:bodyPr/>
        <a:lstStyle/>
        <a:p>
          <a:r>
            <a:rPr lang="en-IN"/>
            <a:t>Pulling data from multiple sources</a:t>
          </a:r>
        </a:p>
      </dgm:t>
    </dgm:pt>
    <dgm:pt modelId="{CB828083-87C9-4C61-A261-3C3943CC813C}" type="parTrans" cxnId="{E41E961F-5DA9-49A1-990D-9CC9184A57D4}">
      <dgm:prSet/>
      <dgm:spPr/>
      <dgm:t>
        <a:bodyPr/>
        <a:lstStyle/>
        <a:p>
          <a:endParaRPr lang="en-IN"/>
        </a:p>
      </dgm:t>
    </dgm:pt>
    <dgm:pt modelId="{CE1288B5-6AFE-4A3A-8390-790B8E3B7234}" type="sibTrans" cxnId="{E41E961F-5DA9-49A1-990D-9CC9184A57D4}">
      <dgm:prSet/>
      <dgm:spPr/>
      <dgm:t>
        <a:bodyPr/>
        <a:lstStyle/>
        <a:p>
          <a:endParaRPr lang="en-IN"/>
        </a:p>
      </dgm:t>
    </dgm:pt>
    <dgm:pt modelId="{949147D9-18E1-437E-9B92-0F5E3E403FA7}">
      <dgm:prSet/>
      <dgm:spPr/>
      <dgm:t>
        <a:bodyPr/>
        <a:lstStyle/>
        <a:p>
          <a:r>
            <a:rPr lang="en-IN"/>
            <a:t>Real time insights </a:t>
          </a:r>
        </a:p>
      </dgm:t>
    </dgm:pt>
    <dgm:pt modelId="{FCEA6D0C-3EBE-42D2-9481-85122F37D5C0}" type="parTrans" cxnId="{B2C36AE6-39AC-405A-807B-8B5A094C62D2}">
      <dgm:prSet/>
      <dgm:spPr/>
      <dgm:t>
        <a:bodyPr/>
        <a:lstStyle/>
        <a:p>
          <a:endParaRPr lang="en-IN"/>
        </a:p>
      </dgm:t>
    </dgm:pt>
    <dgm:pt modelId="{891FAF23-459C-4810-843E-F456F3EBC06C}" type="sibTrans" cxnId="{B2C36AE6-39AC-405A-807B-8B5A094C62D2}">
      <dgm:prSet/>
      <dgm:spPr/>
      <dgm:t>
        <a:bodyPr/>
        <a:lstStyle/>
        <a:p>
          <a:endParaRPr lang="en-IN"/>
        </a:p>
      </dgm:t>
    </dgm:pt>
    <dgm:pt modelId="{99CC7B71-2BFA-4B0A-A020-024F73E3972A}">
      <dgm:prSet/>
      <dgm:spPr/>
      <dgm:t>
        <a:bodyPr/>
        <a:lstStyle/>
        <a:p>
          <a:r>
            <a:rPr lang="en-IN"/>
            <a:t>Online and streaming data visuals</a:t>
          </a:r>
        </a:p>
      </dgm:t>
    </dgm:pt>
    <dgm:pt modelId="{35389D29-2724-4149-A8E1-A355C32E5BF7}" type="parTrans" cxnId="{137313D9-4428-4E5A-98A0-7C61DB01DE20}">
      <dgm:prSet/>
      <dgm:spPr/>
      <dgm:t>
        <a:bodyPr/>
        <a:lstStyle/>
        <a:p>
          <a:endParaRPr lang="en-IN"/>
        </a:p>
      </dgm:t>
    </dgm:pt>
    <dgm:pt modelId="{710AC1F5-D040-4BD5-9792-2D72463DCAB4}" type="sibTrans" cxnId="{137313D9-4428-4E5A-98A0-7C61DB01DE20}">
      <dgm:prSet/>
      <dgm:spPr/>
      <dgm:t>
        <a:bodyPr/>
        <a:lstStyle/>
        <a:p>
          <a:endParaRPr lang="en-IN"/>
        </a:p>
      </dgm:t>
    </dgm:pt>
    <dgm:pt modelId="{C782C7A6-0BCF-4E1E-8EAB-182DB5C7ED36}">
      <dgm:prSet/>
      <dgm:spPr/>
      <dgm:t>
        <a:bodyPr/>
        <a:lstStyle/>
        <a:p>
          <a:r>
            <a:rPr lang="en-IN"/>
            <a:t>Makes it understandable for non-technical users and Business professionals</a:t>
          </a:r>
        </a:p>
      </dgm:t>
    </dgm:pt>
    <dgm:pt modelId="{9926DEC4-AEDD-42F5-ABB3-4F1281AE10D2}" type="parTrans" cxnId="{AF7A3799-B96F-453B-BC2E-1CEB8794C0E5}">
      <dgm:prSet/>
      <dgm:spPr/>
      <dgm:t>
        <a:bodyPr/>
        <a:lstStyle/>
        <a:p>
          <a:endParaRPr lang="en-IN"/>
        </a:p>
      </dgm:t>
    </dgm:pt>
    <dgm:pt modelId="{31769F2F-BFB0-45DD-AEDD-3121425491EE}" type="sibTrans" cxnId="{AF7A3799-B96F-453B-BC2E-1CEB8794C0E5}">
      <dgm:prSet/>
      <dgm:spPr/>
      <dgm:t>
        <a:bodyPr/>
        <a:lstStyle/>
        <a:p>
          <a:endParaRPr lang="en-IN"/>
        </a:p>
      </dgm:t>
    </dgm:pt>
    <dgm:pt modelId="{E2490B55-EBCE-4E47-9BB5-70C6C32C6627}">
      <dgm:prSet/>
      <dgm:spPr/>
      <dgm:t>
        <a:bodyPr/>
        <a:lstStyle/>
        <a:p>
          <a:r>
            <a:rPr lang="en-IN"/>
            <a:t>Scalable, shareable and cost-effective </a:t>
          </a:r>
        </a:p>
      </dgm:t>
    </dgm:pt>
    <dgm:pt modelId="{B2D9556D-8484-4E9E-8E05-0FE6DB7AC034}" type="parTrans" cxnId="{C235B01D-90DA-47C3-A771-6013F4578A5B}">
      <dgm:prSet/>
      <dgm:spPr/>
      <dgm:t>
        <a:bodyPr/>
        <a:lstStyle/>
        <a:p>
          <a:endParaRPr lang="en-IN"/>
        </a:p>
      </dgm:t>
    </dgm:pt>
    <dgm:pt modelId="{35C5C3F9-3EC2-4D6D-A8D2-6340A4400503}" type="sibTrans" cxnId="{C235B01D-90DA-47C3-A771-6013F4578A5B}">
      <dgm:prSet/>
      <dgm:spPr/>
      <dgm:t>
        <a:bodyPr/>
        <a:lstStyle/>
        <a:p>
          <a:endParaRPr lang="en-IN"/>
        </a:p>
      </dgm:t>
    </dgm:pt>
    <dgm:pt modelId="{3E3F3301-23A6-4972-BD71-47B8E18B2E57}" type="pres">
      <dgm:prSet presAssocID="{C5A78CB8-6CFC-453F-B7B2-CA9D942968D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D3235B4-1809-4E26-83DA-2D848259C7A0}" type="pres">
      <dgm:prSet presAssocID="{C5A78CB8-6CFC-453F-B7B2-CA9D942968D7}" presName="hierFlow" presStyleCnt="0"/>
      <dgm:spPr/>
    </dgm:pt>
    <dgm:pt modelId="{966439B1-A4F6-4704-AE2A-92BC3E77883C}" type="pres">
      <dgm:prSet presAssocID="{C5A78CB8-6CFC-453F-B7B2-CA9D942968D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E6FBAC-BDE3-4DA9-B8CC-6AFB6F42CCAA}" type="pres">
      <dgm:prSet presAssocID="{3D4A17F4-E052-46F6-B39E-473CFAD3BD7F}" presName="Name17" presStyleCnt="0"/>
      <dgm:spPr/>
    </dgm:pt>
    <dgm:pt modelId="{9549C6C4-B919-47E8-B6B8-2CBD1CCF104F}" type="pres">
      <dgm:prSet presAssocID="{3D4A17F4-E052-46F6-B39E-473CFAD3BD7F}" presName="level1Shape" presStyleLbl="node0" presStyleIdx="0" presStyleCnt="1">
        <dgm:presLayoutVars>
          <dgm:chPref val="3"/>
        </dgm:presLayoutVars>
      </dgm:prSet>
      <dgm:spPr/>
    </dgm:pt>
    <dgm:pt modelId="{EFA601D8-C928-4CB4-86E0-92D0B8459B23}" type="pres">
      <dgm:prSet presAssocID="{3D4A17F4-E052-46F6-B39E-473CFAD3BD7F}" presName="hierChild2" presStyleCnt="0"/>
      <dgm:spPr/>
    </dgm:pt>
    <dgm:pt modelId="{18D9342D-1D02-47F4-8289-625537B66142}" type="pres">
      <dgm:prSet presAssocID="{06B20CAE-BA70-4583-9D37-1084DBD0A2AE}" presName="Name25" presStyleLbl="parChTrans1D2" presStyleIdx="0" presStyleCnt="4"/>
      <dgm:spPr/>
    </dgm:pt>
    <dgm:pt modelId="{15A0A43A-7095-4292-9704-37D16CF3DAFE}" type="pres">
      <dgm:prSet presAssocID="{06B20CAE-BA70-4583-9D37-1084DBD0A2AE}" presName="connTx" presStyleLbl="parChTrans1D2" presStyleIdx="0" presStyleCnt="4"/>
      <dgm:spPr/>
    </dgm:pt>
    <dgm:pt modelId="{CA550DEA-21B2-4938-BCD6-B47D028A2F9D}" type="pres">
      <dgm:prSet presAssocID="{924E3FA5-8D5E-4BAB-81B0-4E58E932D34E}" presName="Name30" presStyleCnt="0"/>
      <dgm:spPr/>
    </dgm:pt>
    <dgm:pt modelId="{73612B72-D8EF-4234-9C67-0BC9E0FDD33F}" type="pres">
      <dgm:prSet presAssocID="{924E3FA5-8D5E-4BAB-81B0-4E58E932D34E}" presName="level2Shape" presStyleLbl="node2" presStyleIdx="0" presStyleCnt="4"/>
      <dgm:spPr/>
    </dgm:pt>
    <dgm:pt modelId="{F0F37F1C-FBB8-4A3E-B933-EBE76155B824}" type="pres">
      <dgm:prSet presAssocID="{924E3FA5-8D5E-4BAB-81B0-4E58E932D34E}" presName="hierChild3" presStyleCnt="0"/>
      <dgm:spPr/>
    </dgm:pt>
    <dgm:pt modelId="{52F031EC-EA16-4305-AD71-11CC21D9A7FE}" type="pres">
      <dgm:prSet presAssocID="{CB828083-87C9-4C61-A261-3C3943CC813C}" presName="Name25" presStyleLbl="parChTrans1D3" presStyleIdx="0" presStyleCnt="2"/>
      <dgm:spPr/>
    </dgm:pt>
    <dgm:pt modelId="{C23D3D1A-50C2-452E-9C15-D27B69E4FAE1}" type="pres">
      <dgm:prSet presAssocID="{CB828083-87C9-4C61-A261-3C3943CC813C}" presName="connTx" presStyleLbl="parChTrans1D3" presStyleIdx="0" presStyleCnt="2"/>
      <dgm:spPr/>
    </dgm:pt>
    <dgm:pt modelId="{594FA7B5-D9DC-4044-8838-3BEB8B0CEF5D}" type="pres">
      <dgm:prSet presAssocID="{67CBB31C-4568-4B9A-BD51-6310F7782EFB}" presName="Name30" presStyleCnt="0"/>
      <dgm:spPr/>
    </dgm:pt>
    <dgm:pt modelId="{65648716-83AE-4FE0-90FF-3807BBCE6863}" type="pres">
      <dgm:prSet presAssocID="{67CBB31C-4568-4B9A-BD51-6310F7782EFB}" presName="level2Shape" presStyleLbl="node3" presStyleIdx="0" presStyleCnt="2"/>
      <dgm:spPr/>
    </dgm:pt>
    <dgm:pt modelId="{89EC4D00-C7E3-4122-8EC0-CEB194D45BF2}" type="pres">
      <dgm:prSet presAssocID="{67CBB31C-4568-4B9A-BD51-6310F7782EFB}" presName="hierChild3" presStyleCnt="0"/>
      <dgm:spPr/>
    </dgm:pt>
    <dgm:pt modelId="{7CE263E9-A7C0-4651-A773-20D07DE2ACEF}" type="pres">
      <dgm:prSet presAssocID="{FCEA6D0C-3EBE-42D2-9481-85122F37D5C0}" presName="Name25" presStyleLbl="parChTrans1D2" presStyleIdx="1" presStyleCnt="4"/>
      <dgm:spPr/>
    </dgm:pt>
    <dgm:pt modelId="{F96D9CE1-9E46-4AA6-BCF6-BD6C8D747616}" type="pres">
      <dgm:prSet presAssocID="{FCEA6D0C-3EBE-42D2-9481-85122F37D5C0}" presName="connTx" presStyleLbl="parChTrans1D2" presStyleIdx="1" presStyleCnt="4"/>
      <dgm:spPr/>
    </dgm:pt>
    <dgm:pt modelId="{0F91FA54-633E-46CD-8EAA-4BA2D812B17F}" type="pres">
      <dgm:prSet presAssocID="{949147D9-18E1-437E-9B92-0F5E3E403FA7}" presName="Name30" presStyleCnt="0"/>
      <dgm:spPr/>
    </dgm:pt>
    <dgm:pt modelId="{236D13A0-E521-4BB0-BAA9-A18D1371D2F0}" type="pres">
      <dgm:prSet presAssocID="{949147D9-18E1-437E-9B92-0F5E3E403FA7}" presName="level2Shape" presStyleLbl="node2" presStyleIdx="1" presStyleCnt="4"/>
      <dgm:spPr/>
    </dgm:pt>
    <dgm:pt modelId="{43A91306-14D3-4913-87E4-9DD90A2E00E7}" type="pres">
      <dgm:prSet presAssocID="{949147D9-18E1-437E-9B92-0F5E3E403FA7}" presName="hierChild3" presStyleCnt="0"/>
      <dgm:spPr/>
    </dgm:pt>
    <dgm:pt modelId="{637D6BE4-BF5A-4CAF-8193-A45814B714A2}" type="pres">
      <dgm:prSet presAssocID="{35389D29-2724-4149-A8E1-A355C32E5BF7}" presName="Name25" presStyleLbl="parChTrans1D3" presStyleIdx="1" presStyleCnt="2"/>
      <dgm:spPr/>
    </dgm:pt>
    <dgm:pt modelId="{0FC366C2-0934-464E-BA90-519DFEC54F77}" type="pres">
      <dgm:prSet presAssocID="{35389D29-2724-4149-A8E1-A355C32E5BF7}" presName="connTx" presStyleLbl="parChTrans1D3" presStyleIdx="1" presStyleCnt="2"/>
      <dgm:spPr/>
    </dgm:pt>
    <dgm:pt modelId="{4FDB80FC-597C-4715-8AFE-494751980E39}" type="pres">
      <dgm:prSet presAssocID="{99CC7B71-2BFA-4B0A-A020-024F73E3972A}" presName="Name30" presStyleCnt="0"/>
      <dgm:spPr/>
    </dgm:pt>
    <dgm:pt modelId="{6A9E9782-84ED-4123-B3BD-E3032BBA7D20}" type="pres">
      <dgm:prSet presAssocID="{99CC7B71-2BFA-4B0A-A020-024F73E3972A}" presName="level2Shape" presStyleLbl="node3" presStyleIdx="1" presStyleCnt="2"/>
      <dgm:spPr/>
    </dgm:pt>
    <dgm:pt modelId="{2107325E-E53B-4E14-903A-221F2235CD4E}" type="pres">
      <dgm:prSet presAssocID="{99CC7B71-2BFA-4B0A-A020-024F73E3972A}" presName="hierChild3" presStyleCnt="0"/>
      <dgm:spPr/>
    </dgm:pt>
    <dgm:pt modelId="{D6E1F718-2111-4719-8A82-161282883588}" type="pres">
      <dgm:prSet presAssocID="{9926DEC4-AEDD-42F5-ABB3-4F1281AE10D2}" presName="Name25" presStyleLbl="parChTrans1D2" presStyleIdx="2" presStyleCnt="4"/>
      <dgm:spPr/>
    </dgm:pt>
    <dgm:pt modelId="{8354E67E-CF34-4BDB-94D7-DD7CB6879844}" type="pres">
      <dgm:prSet presAssocID="{9926DEC4-AEDD-42F5-ABB3-4F1281AE10D2}" presName="connTx" presStyleLbl="parChTrans1D2" presStyleIdx="2" presStyleCnt="4"/>
      <dgm:spPr/>
    </dgm:pt>
    <dgm:pt modelId="{8EFB3C0E-827E-48DF-A9C0-9C461118206C}" type="pres">
      <dgm:prSet presAssocID="{C782C7A6-0BCF-4E1E-8EAB-182DB5C7ED36}" presName="Name30" presStyleCnt="0"/>
      <dgm:spPr/>
    </dgm:pt>
    <dgm:pt modelId="{EE75F3E5-1D41-4F1A-A36F-81C078C9967D}" type="pres">
      <dgm:prSet presAssocID="{C782C7A6-0BCF-4E1E-8EAB-182DB5C7ED36}" presName="level2Shape" presStyleLbl="node2" presStyleIdx="2" presStyleCnt="4"/>
      <dgm:spPr/>
    </dgm:pt>
    <dgm:pt modelId="{1557CB5A-B994-48CA-B363-2F37586D6153}" type="pres">
      <dgm:prSet presAssocID="{C782C7A6-0BCF-4E1E-8EAB-182DB5C7ED36}" presName="hierChild3" presStyleCnt="0"/>
      <dgm:spPr/>
    </dgm:pt>
    <dgm:pt modelId="{9FD9D8CF-778E-4BF0-B360-A300B6FBDEF8}" type="pres">
      <dgm:prSet presAssocID="{B2D9556D-8484-4E9E-8E05-0FE6DB7AC034}" presName="Name25" presStyleLbl="parChTrans1D2" presStyleIdx="3" presStyleCnt="4"/>
      <dgm:spPr/>
    </dgm:pt>
    <dgm:pt modelId="{D76343FD-018F-4DDA-B8E7-9A0F7A21829E}" type="pres">
      <dgm:prSet presAssocID="{B2D9556D-8484-4E9E-8E05-0FE6DB7AC034}" presName="connTx" presStyleLbl="parChTrans1D2" presStyleIdx="3" presStyleCnt="4"/>
      <dgm:spPr/>
    </dgm:pt>
    <dgm:pt modelId="{71DFCC62-C254-4347-BA04-D2A48CD32186}" type="pres">
      <dgm:prSet presAssocID="{E2490B55-EBCE-4E47-9BB5-70C6C32C6627}" presName="Name30" presStyleCnt="0"/>
      <dgm:spPr/>
    </dgm:pt>
    <dgm:pt modelId="{8CB17163-83B1-4D0D-A4AA-6BCB87996230}" type="pres">
      <dgm:prSet presAssocID="{E2490B55-EBCE-4E47-9BB5-70C6C32C6627}" presName="level2Shape" presStyleLbl="node2" presStyleIdx="3" presStyleCnt="4"/>
      <dgm:spPr/>
    </dgm:pt>
    <dgm:pt modelId="{B211CD51-9F9A-4211-AB4A-2A391A6849B5}" type="pres">
      <dgm:prSet presAssocID="{E2490B55-EBCE-4E47-9BB5-70C6C32C6627}" presName="hierChild3" presStyleCnt="0"/>
      <dgm:spPr/>
    </dgm:pt>
    <dgm:pt modelId="{A8FC7D16-7278-4273-A5E8-3676D7A0A3F9}" type="pres">
      <dgm:prSet presAssocID="{C5A78CB8-6CFC-453F-B7B2-CA9D942968D7}" presName="bgShapesFlow" presStyleCnt="0"/>
      <dgm:spPr/>
    </dgm:pt>
  </dgm:ptLst>
  <dgm:cxnLst>
    <dgm:cxn modelId="{A7D7F310-0085-4BEE-B830-BC1C8897D325}" type="presOf" srcId="{99CC7B71-2BFA-4B0A-A020-024F73E3972A}" destId="{6A9E9782-84ED-4123-B3BD-E3032BBA7D20}" srcOrd="0" destOrd="0" presId="urn:microsoft.com/office/officeart/2005/8/layout/hierarchy5"/>
    <dgm:cxn modelId="{C235B01D-90DA-47C3-A771-6013F4578A5B}" srcId="{3D4A17F4-E052-46F6-B39E-473CFAD3BD7F}" destId="{E2490B55-EBCE-4E47-9BB5-70C6C32C6627}" srcOrd="3" destOrd="0" parTransId="{B2D9556D-8484-4E9E-8E05-0FE6DB7AC034}" sibTransId="{35C5C3F9-3EC2-4D6D-A8D2-6340A4400503}"/>
    <dgm:cxn modelId="{E41E961F-5DA9-49A1-990D-9CC9184A57D4}" srcId="{924E3FA5-8D5E-4BAB-81B0-4E58E932D34E}" destId="{67CBB31C-4568-4B9A-BD51-6310F7782EFB}" srcOrd="0" destOrd="0" parTransId="{CB828083-87C9-4C61-A261-3C3943CC813C}" sibTransId="{CE1288B5-6AFE-4A3A-8390-790B8E3B7234}"/>
    <dgm:cxn modelId="{AEAEC727-5E20-40BF-A0A2-D257C4497320}" type="presOf" srcId="{E2490B55-EBCE-4E47-9BB5-70C6C32C6627}" destId="{8CB17163-83B1-4D0D-A4AA-6BCB87996230}" srcOrd="0" destOrd="0" presId="urn:microsoft.com/office/officeart/2005/8/layout/hierarchy5"/>
    <dgm:cxn modelId="{224A5C29-5334-4DB6-BAD2-D53579449EA7}" type="presOf" srcId="{9926DEC4-AEDD-42F5-ABB3-4F1281AE10D2}" destId="{D6E1F718-2111-4719-8A82-161282883588}" srcOrd="0" destOrd="0" presId="urn:microsoft.com/office/officeart/2005/8/layout/hierarchy5"/>
    <dgm:cxn modelId="{ADAAE72E-134A-419F-872C-F7D543682048}" type="presOf" srcId="{35389D29-2724-4149-A8E1-A355C32E5BF7}" destId="{0FC366C2-0934-464E-BA90-519DFEC54F77}" srcOrd="1" destOrd="0" presId="urn:microsoft.com/office/officeart/2005/8/layout/hierarchy5"/>
    <dgm:cxn modelId="{9DAB7931-3AA6-43F3-8C48-CB98307278F9}" srcId="{C5A78CB8-6CFC-453F-B7B2-CA9D942968D7}" destId="{3D4A17F4-E052-46F6-B39E-473CFAD3BD7F}" srcOrd="0" destOrd="0" parTransId="{C2183B69-19F5-4916-8E15-A838A33A2C17}" sibTransId="{14F05033-A47E-4101-BFBC-F475532B1E7D}"/>
    <dgm:cxn modelId="{FA31E239-BD5F-495B-921A-EECBBC50EDC2}" type="presOf" srcId="{FCEA6D0C-3EBE-42D2-9481-85122F37D5C0}" destId="{F96D9CE1-9E46-4AA6-BCF6-BD6C8D747616}" srcOrd="1" destOrd="0" presId="urn:microsoft.com/office/officeart/2005/8/layout/hierarchy5"/>
    <dgm:cxn modelId="{85348460-4AAB-488A-A68D-AA80EDAFB632}" type="presOf" srcId="{CB828083-87C9-4C61-A261-3C3943CC813C}" destId="{C23D3D1A-50C2-452E-9C15-D27B69E4FAE1}" srcOrd="1" destOrd="0" presId="urn:microsoft.com/office/officeart/2005/8/layout/hierarchy5"/>
    <dgm:cxn modelId="{1BB7746C-53F8-47A1-8614-BEEBB3FEED81}" type="presOf" srcId="{C5A78CB8-6CFC-453F-B7B2-CA9D942968D7}" destId="{3E3F3301-23A6-4972-BD71-47B8E18B2E57}" srcOrd="0" destOrd="0" presId="urn:microsoft.com/office/officeart/2005/8/layout/hierarchy5"/>
    <dgm:cxn modelId="{AD8FEE50-571D-48E3-98D1-C4FD70FD1DF9}" type="presOf" srcId="{9926DEC4-AEDD-42F5-ABB3-4F1281AE10D2}" destId="{8354E67E-CF34-4BDB-94D7-DD7CB6879844}" srcOrd="1" destOrd="0" presId="urn:microsoft.com/office/officeart/2005/8/layout/hierarchy5"/>
    <dgm:cxn modelId="{A1FAA676-3982-4691-A004-B5871A6B9FD5}" type="presOf" srcId="{924E3FA5-8D5E-4BAB-81B0-4E58E932D34E}" destId="{73612B72-D8EF-4234-9C67-0BC9E0FDD33F}" srcOrd="0" destOrd="0" presId="urn:microsoft.com/office/officeart/2005/8/layout/hierarchy5"/>
    <dgm:cxn modelId="{E2135293-8CAD-42B8-A584-8C2FCE43AA8B}" type="presOf" srcId="{FCEA6D0C-3EBE-42D2-9481-85122F37D5C0}" destId="{7CE263E9-A7C0-4651-A773-20D07DE2ACEF}" srcOrd="0" destOrd="0" presId="urn:microsoft.com/office/officeart/2005/8/layout/hierarchy5"/>
    <dgm:cxn modelId="{B7EC8395-4D6F-4804-9ABF-09E14644251C}" type="presOf" srcId="{06B20CAE-BA70-4583-9D37-1084DBD0A2AE}" destId="{15A0A43A-7095-4292-9704-37D16CF3DAFE}" srcOrd="1" destOrd="0" presId="urn:microsoft.com/office/officeart/2005/8/layout/hierarchy5"/>
    <dgm:cxn modelId="{AF7A3799-B96F-453B-BC2E-1CEB8794C0E5}" srcId="{3D4A17F4-E052-46F6-B39E-473CFAD3BD7F}" destId="{C782C7A6-0BCF-4E1E-8EAB-182DB5C7ED36}" srcOrd="2" destOrd="0" parTransId="{9926DEC4-AEDD-42F5-ABB3-4F1281AE10D2}" sibTransId="{31769F2F-BFB0-45DD-AEDD-3121425491EE}"/>
    <dgm:cxn modelId="{1094E4A0-411E-4739-AE37-DB33F0F81937}" type="presOf" srcId="{67CBB31C-4568-4B9A-BD51-6310F7782EFB}" destId="{65648716-83AE-4FE0-90FF-3807BBCE6863}" srcOrd="0" destOrd="0" presId="urn:microsoft.com/office/officeart/2005/8/layout/hierarchy5"/>
    <dgm:cxn modelId="{F68C90AA-8B5E-48DC-8F5B-53A74A37D8AB}" type="presOf" srcId="{3D4A17F4-E052-46F6-B39E-473CFAD3BD7F}" destId="{9549C6C4-B919-47E8-B6B8-2CBD1CCF104F}" srcOrd="0" destOrd="0" presId="urn:microsoft.com/office/officeart/2005/8/layout/hierarchy5"/>
    <dgm:cxn modelId="{CDB1F7AC-2E23-41CF-8F7F-7AB8C68F03AE}" type="presOf" srcId="{B2D9556D-8484-4E9E-8E05-0FE6DB7AC034}" destId="{9FD9D8CF-778E-4BF0-B360-A300B6FBDEF8}" srcOrd="0" destOrd="0" presId="urn:microsoft.com/office/officeart/2005/8/layout/hierarchy5"/>
    <dgm:cxn modelId="{8A64B8B6-810D-4AE6-B9D8-9F8322C92D4C}" type="presOf" srcId="{35389D29-2724-4149-A8E1-A355C32E5BF7}" destId="{637D6BE4-BF5A-4CAF-8193-A45814B714A2}" srcOrd="0" destOrd="0" presId="urn:microsoft.com/office/officeart/2005/8/layout/hierarchy5"/>
    <dgm:cxn modelId="{F5C9C6B6-77FB-4BA5-904D-D20EC4D28105}" type="presOf" srcId="{B2D9556D-8484-4E9E-8E05-0FE6DB7AC034}" destId="{D76343FD-018F-4DDA-B8E7-9A0F7A21829E}" srcOrd="1" destOrd="0" presId="urn:microsoft.com/office/officeart/2005/8/layout/hierarchy5"/>
    <dgm:cxn modelId="{2DFE26C3-D7F3-4FA7-85E0-05824FFAEB8B}" type="presOf" srcId="{CB828083-87C9-4C61-A261-3C3943CC813C}" destId="{52F031EC-EA16-4305-AD71-11CC21D9A7FE}" srcOrd="0" destOrd="0" presId="urn:microsoft.com/office/officeart/2005/8/layout/hierarchy5"/>
    <dgm:cxn modelId="{137313D9-4428-4E5A-98A0-7C61DB01DE20}" srcId="{949147D9-18E1-437E-9B92-0F5E3E403FA7}" destId="{99CC7B71-2BFA-4B0A-A020-024F73E3972A}" srcOrd="0" destOrd="0" parTransId="{35389D29-2724-4149-A8E1-A355C32E5BF7}" sibTransId="{710AC1F5-D040-4BD5-9792-2D72463DCAB4}"/>
    <dgm:cxn modelId="{FF85EEE1-517B-4D0F-A347-5D221534710F}" type="presOf" srcId="{06B20CAE-BA70-4583-9D37-1084DBD0A2AE}" destId="{18D9342D-1D02-47F4-8289-625537B66142}" srcOrd="0" destOrd="0" presId="urn:microsoft.com/office/officeart/2005/8/layout/hierarchy5"/>
    <dgm:cxn modelId="{F46200E4-EB9B-4823-84DB-089D480E3391}" srcId="{3D4A17F4-E052-46F6-B39E-473CFAD3BD7F}" destId="{924E3FA5-8D5E-4BAB-81B0-4E58E932D34E}" srcOrd="0" destOrd="0" parTransId="{06B20CAE-BA70-4583-9D37-1084DBD0A2AE}" sibTransId="{C2C8E916-710E-492C-AFE4-D2E93AF7361F}"/>
    <dgm:cxn modelId="{9F3D1FE5-C06A-4E59-AC02-394D6DA48CCB}" type="presOf" srcId="{C782C7A6-0BCF-4E1E-8EAB-182DB5C7ED36}" destId="{EE75F3E5-1D41-4F1A-A36F-81C078C9967D}" srcOrd="0" destOrd="0" presId="urn:microsoft.com/office/officeart/2005/8/layout/hierarchy5"/>
    <dgm:cxn modelId="{B2C36AE6-39AC-405A-807B-8B5A094C62D2}" srcId="{3D4A17F4-E052-46F6-B39E-473CFAD3BD7F}" destId="{949147D9-18E1-437E-9B92-0F5E3E403FA7}" srcOrd="1" destOrd="0" parTransId="{FCEA6D0C-3EBE-42D2-9481-85122F37D5C0}" sibTransId="{891FAF23-459C-4810-843E-F456F3EBC06C}"/>
    <dgm:cxn modelId="{D643DEF5-7EDD-4FDA-B154-EE89BED01AF4}" type="presOf" srcId="{949147D9-18E1-437E-9B92-0F5E3E403FA7}" destId="{236D13A0-E521-4BB0-BAA9-A18D1371D2F0}" srcOrd="0" destOrd="0" presId="urn:microsoft.com/office/officeart/2005/8/layout/hierarchy5"/>
    <dgm:cxn modelId="{1B0905E7-8DDA-46E4-A0C0-D2996E9B8904}" type="presParOf" srcId="{3E3F3301-23A6-4972-BD71-47B8E18B2E57}" destId="{FD3235B4-1809-4E26-83DA-2D848259C7A0}" srcOrd="0" destOrd="0" presId="urn:microsoft.com/office/officeart/2005/8/layout/hierarchy5"/>
    <dgm:cxn modelId="{880C8B75-1AFA-42FA-8FF0-04D93CA917C8}" type="presParOf" srcId="{FD3235B4-1809-4E26-83DA-2D848259C7A0}" destId="{966439B1-A4F6-4704-AE2A-92BC3E77883C}" srcOrd="0" destOrd="0" presId="urn:microsoft.com/office/officeart/2005/8/layout/hierarchy5"/>
    <dgm:cxn modelId="{8FE29D40-CD68-4D9E-8429-F57A397AD8C8}" type="presParOf" srcId="{966439B1-A4F6-4704-AE2A-92BC3E77883C}" destId="{77E6FBAC-BDE3-4DA9-B8CC-6AFB6F42CCAA}" srcOrd="0" destOrd="0" presId="urn:microsoft.com/office/officeart/2005/8/layout/hierarchy5"/>
    <dgm:cxn modelId="{CFBAAF6E-669B-4D73-9F3C-C3215E983B3A}" type="presParOf" srcId="{77E6FBAC-BDE3-4DA9-B8CC-6AFB6F42CCAA}" destId="{9549C6C4-B919-47E8-B6B8-2CBD1CCF104F}" srcOrd="0" destOrd="0" presId="urn:microsoft.com/office/officeart/2005/8/layout/hierarchy5"/>
    <dgm:cxn modelId="{1DAC6092-F542-4AA2-900D-1C57129E7087}" type="presParOf" srcId="{77E6FBAC-BDE3-4DA9-B8CC-6AFB6F42CCAA}" destId="{EFA601D8-C928-4CB4-86E0-92D0B8459B23}" srcOrd="1" destOrd="0" presId="urn:microsoft.com/office/officeart/2005/8/layout/hierarchy5"/>
    <dgm:cxn modelId="{CA4D3203-3339-4506-AFB6-1D39BB4A89A2}" type="presParOf" srcId="{EFA601D8-C928-4CB4-86E0-92D0B8459B23}" destId="{18D9342D-1D02-47F4-8289-625537B66142}" srcOrd="0" destOrd="0" presId="urn:microsoft.com/office/officeart/2005/8/layout/hierarchy5"/>
    <dgm:cxn modelId="{569F7675-5811-43B7-8AB6-1447309C3D71}" type="presParOf" srcId="{18D9342D-1D02-47F4-8289-625537B66142}" destId="{15A0A43A-7095-4292-9704-37D16CF3DAFE}" srcOrd="0" destOrd="0" presId="urn:microsoft.com/office/officeart/2005/8/layout/hierarchy5"/>
    <dgm:cxn modelId="{E4DA1D72-D94F-4A51-9388-B0C44433876E}" type="presParOf" srcId="{EFA601D8-C928-4CB4-86E0-92D0B8459B23}" destId="{CA550DEA-21B2-4938-BCD6-B47D028A2F9D}" srcOrd="1" destOrd="0" presId="urn:microsoft.com/office/officeart/2005/8/layout/hierarchy5"/>
    <dgm:cxn modelId="{24ABA33F-50F9-49DD-B5C2-D42128D4434D}" type="presParOf" srcId="{CA550DEA-21B2-4938-BCD6-B47D028A2F9D}" destId="{73612B72-D8EF-4234-9C67-0BC9E0FDD33F}" srcOrd="0" destOrd="0" presId="urn:microsoft.com/office/officeart/2005/8/layout/hierarchy5"/>
    <dgm:cxn modelId="{A6AC6B06-8E72-4D65-B5AD-33C1AAA24339}" type="presParOf" srcId="{CA550DEA-21B2-4938-BCD6-B47D028A2F9D}" destId="{F0F37F1C-FBB8-4A3E-B933-EBE76155B824}" srcOrd="1" destOrd="0" presId="urn:microsoft.com/office/officeart/2005/8/layout/hierarchy5"/>
    <dgm:cxn modelId="{6195B419-AA9B-4770-96A6-C4B9EF9E5151}" type="presParOf" srcId="{F0F37F1C-FBB8-4A3E-B933-EBE76155B824}" destId="{52F031EC-EA16-4305-AD71-11CC21D9A7FE}" srcOrd="0" destOrd="0" presId="urn:microsoft.com/office/officeart/2005/8/layout/hierarchy5"/>
    <dgm:cxn modelId="{A98B556D-D98E-4CB1-AC2B-FD6E861C954E}" type="presParOf" srcId="{52F031EC-EA16-4305-AD71-11CC21D9A7FE}" destId="{C23D3D1A-50C2-452E-9C15-D27B69E4FAE1}" srcOrd="0" destOrd="0" presId="urn:microsoft.com/office/officeart/2005/8/layout/hierarchy5"/>
    <dgm:cxn modelId="{6E4299EA-91F0-4B77-BF34-030A478D05E6}" type="presParOf" srcId="{F0F37F1C-FBB8-4A3E-B933-EBE76155B824}" destId="{594FA7B5-D9DC-4044-8838-3BEB8B0CEF5D}" srcOrd="1" destOrd="0" presId="urn:microsoft.com/office/officeart/2005/8/layout/hierarchy5"/>
    <dgm:cxn modelId="{50B1FAF1-7AFF-4A0F-A351-5848CA7406E2}" type="presParOf" srcId="{594FA7B5-D9DC-4044-8838-3BEB8B0CEF5D}" destId="{65648716-83AE-4FE0-90FF-3807BBCE6863}" srcOrd="0" destOrd="0" presId="urn:microsoft.com/office/officeart/2005/8/layout/hierarchy5"/>
    <dgm:cxn modelId="{E8911795-C7CC-4E1A-B13D-7EDDA79437B0}" type="presParOf" srcId="{594FA7B5-D9DC-4044-8838-3BEB8B0CEF5D}" destId="{89EC4D00-C7E3-4122-8EC0-CEB194D45BF2}" srcOrd="1" destOrd="0" presId="urn:microsoft.com/office/officeart/2005/8/layout/hierarchy5"/>
    <dgm:cxn modelId="{B07011AC-C33E-4F4D-A909-D73737EEE34F}" type="presParOf" srcId="{EFA601D8-C928-4CB4-86E0-92D0B8459B23}" destId="{7CE263E9-A7C0-4651-A773-20D07DE2ACEF}" srcOrd="2" destOrd="0" presId="urn:microsoft.com/office/officeart/2005/8/layout/hierarchy5"/>
    <dgm:cxn modelId="{0F0FE4D5-07D0-422D-9380-6E5B80420F80}" type="presParOf" srcId="{7CE263E9-A7C0-4651-A773-20D07DE2ACEF}" destId="{F96D9CE1-9E46-4AA6-BCF6-BD6C8D747616}" srcOrd="0" destOrd="0" presId="urn:microsoft.com/office/officeart/2005/8/layout/hierarchy5"/>
    <dgm:cxn modelId="{CBF330A0-9603-45D9-9DA2-B9D9D629609D}" type="presParOf" srcId="{EFA601D8-C928-4CB4-86E0-92D0B8459B23}" destId="{0F91FA54-633E-46CD-8EAA-4BA2D812B17F}" srcOrd="3" destOrd="0" presId="urn:microsoft.com/office/officeart/2005/8/layout/hierarchy5"/>
    <dgm:cxn modelId="{FC339550-CDDC-47CD-ABAD-56676AE72127}" type="presParOf" srcId="{0F91FA54-633E-46CD-8EAA-4BA2D812B17F}" destId="{236D13A0-E521-4BB0-BAA9-A18D1371D2F0}" srcOrd="0" destOrd="0" presId="urn:microsoft.com/office/officeart/2005/8/layout/hierarchy5"/>
    <dgm:cxn modelId="{A9770BBB-9B67-49D2-B5E9-494D985A4920}" type="presParOf" srcId="{0F91FA54-633E-46CD-8EAA-4BA2D812B17F}" destId="{43A91306-14D3-4913-87E4-9DD90A2E00E7}" srcOrd="1" destOrd="0" presId="urn:microsoft.com/office/officeart/2005/8/layout/hierarchy5"/>
    <dgm:cxn modelId="{19E7BEB1-6BA3-4A19-8878-7426166A90CF}" type="presParOf" srcId="{43A91306-14D3-4913-87E4-9DD90A2E00E7}" destId="{637D6BE4-BF5A-4CAF-8193-A45814B714A2}" srcOrd="0" destOrd="0" presId="urn:microsoft.com/office/officeart/2005/8/layout/hierarchy5"/>
    <dgm:cxn modelId="{A5D6A409-E725-481B-80E1-C37C749EE2BB}" type="presParOf" srcId="{637D6BE4-BF5A-4CAF-8193-A45814B714A2}" destId="{0FC366C2-0934-464E-BA90-519DFEC54F77}" srcOrd="0" destOrd="0" presId="urn:microsoft.com/office/officeart/2005/8/layout/hierarchy5"/>
    <dgm:cxn modelId="{F5744E18-0208-4B83-9C11-04728E0A3005}" type="presParOf" srcId="{43A91306-14D3-4913-87E4-9DD90A2E00E7}" destId="{4FDB80FC-597C-4715-8AFE-494751980E39}" srcOrd="1" destOrd="0" presId="urn:microsoft.com/office/officeart/2005/8/layout/hierarchy5"/>
    <dgm:cxn modelId="{8C74ED46-076F-4F24-8D7F-EA9F44C445BF}" type="presParOf" srcId="{4FDB80FC-597C-4715-8AFE-494751980E39}" destId="{6A9E9782-84ED-4123-B3BD-E3032BBA7D20}" srcOrd="0" destOrd="0" presId="urn:microsoft.com/office/officeart/2005/8/layout/hierarchy5"/>
    <dgm:cxn modelId="{3B74D7F0-BB30-4079-9342-A113495DCAA2}" type="presParOf" srcId="{4FDB80FC-597C-4715-8AFE-494751980E39}" destId="{2107325E-E53B-4E14-903A-221F2235CD4E}" srcOrd="1" destOrd="0" presId="urn:microsoft.com/office/officeart/2005/8/layout/hierarchy5"/>
    <dgm:cxn modelId="{D3E75C35-83E2-4A9B-A89C-BB9D1E34AEED}" type="presParOf" srcId="{EFA601D8-C928-4CB4-86E0-92D0B8459B23}" destId="{D6E1F718-2111-4719-8A82-161282883588}" srcOrd="4" destOrd="0" presId="urn:microsoft.com/office/officeart/2005/8/layout/hierarchy5"/>
    <dgm:cxn modelId="{ADA9B915-A2EE-4C1A-A06F-FDD41237E13E}" type="presParOf" srcId="{D6E1F718-2111-4719-8A82-161282883588}" destId="{8354E67E-CF34-4BDB-94D7-DD7CB6879844}" srcOrd="0" destOrd="0" presId="urn:microsoft.com/office/officeart/2005/8/layout/hierarchy5"/>
    <dgm:cxn modelId="{9DDCD642-028B-4706-B68B-46B9E019BAF9}" type="presParOf" srcId="{EFA601D8-C928-4CB4-86E0-92D0B8459B23}" destId="{8EFB3C0E-827E-48DF-A9C0-9C461118206C}" srcOrd="5" destOrd="0" presId="urn:microsoft.com/office/officeart/2005/8/layout/hierarchy5"/>
    <dgm:cxn modelId="{CE4CBCF9-30CF-46F7-B610-5F243E182E7A}" type="presParOf" srcId="{8EFB3C0E-827E-48DF-A9C0-9C461118206C}" destId="{EE75F3E5-1D41-4F1A-A36F-81C078C9967D}" srcOrd="0" destOrd="0" presId="urn:microsoft.com/office/officeart/2005/8/layout/hierarchy5"/>
    <dgm:cxn modelId="{179EDEFB-57ED-4F58-B52A-2595668CEB30}" type="presParOf" srcId="{8EFB3C0E-827E-48DF-A9C0-9C461118206C}" destId="{1557CB5A-B994-48CA-B363-2F37586D6153}" srcOrd="1" destOrd="0" presId="urn:microsoft.com/office/officeart/2005/8/layout/hierarchy5"/>
    <dgm:cxn modelId="{081A1B01-59EC-44AE-AE46-FAE1DBA073AE}" type="presParOf" srcId="{EFA601D8-C928-4CB4-86E0-92D0B8459B23}" destId="{9FD9D8CF-778E-4BF0-B360-A300B6FBDEF8}" srcOrd="6" destOrd="0" presId="urn:microsoft.com/office/officeart/2005/8/layout/hierarchy5"/>
    <dgm:cxn modelId="{62999FE9-D90B-44A5-A544-2A850754DDD2}" type="presParOf" srcId="{9FD9D8CF-778E-4BF0-B360-A300B6FBDEF8}" destId="{D76343FD-018F-4DDA-B8E7-9A0F7A21829E}" srcOrd="0" destOrd="0" presId="urn:microsoft.com/office/officeart/2005/8/layout/hierarchy5"/>
    <dgm:cxn modelId="{8496ACBF-F5FF-4720-85C9-17DF21A82C4B}" type="presParOf" srcId="{EFA601D8-C928-4CB4-86E0-92D0B8459B23}" destId="{71DFCC62-C254-4347-BA04-D2A48CD32186}" srcOrd="7" destOrd="0" presId="urn:microsoft.com/office/officeart/2005/8/layout/hierarchy5"/>
    <dgm:cxn modelId="{A777A921-13B3-49D0-ABD0-41C85F8EB1FD}" type="presParOf" srcId="{71DFCC62-C254-4347-BA04-D2A48CD32186}" destId="{8CB17163-83B1-4D0D-A4AA-6BCB87996230}" srcOrd="0" destOrd="0" presId="urn:microsoft.com/office/officeart/2005/8/layout/hierarchy5"/>
    <dgm:cxn modelId="{09102E8D-5107-451E-967A-776FAC0306A6}" type="presParOf" srcId="{71DFCC62-C254-4347-BA04-D2A48CD32186}" destId="{B211CD51-9F9A-4211-AB4A-2A391A6849B5}" srcOrd="1" destOrd="0" presId="urn:microsoft.com/office/officeart/2005/8/layout/hierarchy5"/>
    <dgm:cxn modelId="{DD81FBCF-4869-40D2-B44A-1E8631D9E473}" type="presParOf" srcId="{3E3F3301-23A6-4972-BD71-47B8E18B2E57}" destId="{A8FC7D16-7278-4273-A5E8-3676D7A0A3F9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B142F4-6201-48A0-A8D4-C716D588DDAE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4D2936-150E-4930-8DF2-0B5A4E8FAA97}">
      <dgm:prSet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Healthcare</a:t>
          </a:r>
          <a:endParaRPr lang="en-IN" sz="2400" dirty="0">
            <a:solidFill>
              <a:srgbClr val="FFFF00"/>
            </a:solidFill>
          </a:endParaRPr>
        </a:p>
      </dgm:t>
    </dgm:pt>
    <dgm:pt modelId="{48B317CB-64FA-41F9-98C6-7CBFC0E7F073}" type="parTrans" cxnId="{59EB5179-1074-4D9D-A772-C461625037FE}">
      <dgm:prSet/>
      <dgm:spPr/>
      <dgm:t>
        <a:bodyPr/>
        <a:lstStyle/>
        <a:p>
          <a:endParaRPr lang="en-IN" sz="2000"/>
        </a:p>
      </dgm:t>
    </dgm:pt>
    <dgm:pt modelId="{6D4D0066-E753-4007-B786-1A2B742D7A2C}" type="sibTrans" cxnId="{59EB5179-1074-4D9D-A772-C461625037FE}">
      <dgm:prSet/>
      <dgm:spPr/>
      <dgm:t>
        <a:bodyPr/>
        <a:lstStyle/>
        <a:p>
          <a:endParaRPr lang="en-IN" sz="2000"/>
        </a:p>
      </dgm:t>
    </dgm:pt>
    <dgm:pt modelId="{A2A86FB0-7C3E-4C33-A4EB-3E8630BEB596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Hospitals use Power BI to track patient records, appointment scheduling, and resource utilization.</a:t>
          </a:r>
          <a:endParaRPr lang="en-IN" sz="1400" dirty="0"/>
        </a:p>
      </dgm:t>
    </dgm:pt>
    <dgm:pt modelId="{9685AF53-8C35-44E6-9F38-C5E4F2BCD22C}" type="parTrans" cxnId="{96381A40-BA4B-4CF9-A204-ADAB65FC2634}">
      <dgm:prSet/>
      <dgm:spPr/>
      <dgm:t>
        <a:bodyPr/>
        <a:lstStyle/>
        <a:p>
          <a:endParaRPr lang="en-IN" sz="2000"/>
        </a:p>
      </dgm:t>
    </dgm:pt>
    <dgm:pt modelId="{BA7FECFE-D18E-4B39-9D85-ED97D0F2069C}" type="sibTrans" cxnId="{96381A40-BA4B-4CF9-A204-ADAB65FC2634}">
      <dgm:prSet/>
      <dgm:spPr/>
      <dgm:t>
        <a:bodyPr/>
        <a:lstStyle/>
        <a:p>
          <a:endParaRPr lang="en-IN" sz="2000"/>
        </a:p>
      </dgm:t>
    </dgm:pt>
    <dgm:pt modelId="{073C8B6C-F3E6-47F5-AFFF-9585A3097185}">
      <dgm:prSet custT="1"/>
      <dgm:spPr/>
      <dgm:t>
        <a:bodyPr/>
        <a:lstStyle/>
        <a:p>
          <a:r>
            <a:rPr lang="en-US" sz="1400" b="1" dirty="0"/>
            <a:t>Benefit:</a:t>
          </a:r>
          <a:r>
            <a:rPr lang="en-US" sz="1400" dirty="0"/>
            <a:t> Improves patient care by identifying areas that need immediate attention.</a:t>
          </a:r>
          <a:endParaRPr lang="en-IN" sz="1400" dirty="0"/>
        </a:p>
      </dgm:t>
    </dgm:pt>
    <dgm:pt modelId="{5E8DD519-27E8-4B52-AA61-B4179B816319}" type="parTrans" cxnId="{DA9217C7-1758-4F3B-A4D0-24D46D4422B7}">
      <dgm:prSet/>
      <dgm:spPr/>
      <dgm:t>
        <a:bodyPr/>
        <a:lstStyle/>
        <a:p>
          <a:endParaRPr lang="en-IN" sz="2000"/>
        </a:p>
      </dgm:t>
    </dgm:pt>
    <dgm:pt modelId="{1C867031-97A1-4A7E-B824-909DD029D120}" type="sibTrans" cxnId="{DA9217C7-1758-4F3B-A4D0-24D46D4422B7}">
      <dgm:prSet/>
      <dgm:spPr/>
      <dgm:t>
        <a:bodyPr/>
        <a:lstStyle/>
        <a:p>
          <a:endParaRPr lang="en-IN" sz="2000"/>
        </a:p>
      </dgm:t>
    </dgm:pt>
    <dgm:pt modelId="{525154D8-8D96-405B-A797-286A0E421D92}">
      <dgm:prSet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Retail and E-commerce</a:t>
          </a:r>
          <a:endParaRPr lang="en-IN" sz="2400" dirty="0">
            <a:solidFill>
              <a:srgbClr val="FFFF00"/>
            </a:solidFill>
          </a:endParaRPr>
        </a:p>
      </dgm:t>
    </dgm:pt>
    <dgm:pt modelId="{673B86C8-5BDC-481F-AF04-772A42E62C0D}" type="parTrans" cxnId="{DDA164EC-CEAB-46B7-9B8A-51EFE42477C6}">
      <dgm:prSet/>
      <dgm:spPr/>
      <dgm:t>
        <a:bodyPr/>
        <a:lstStyle/>
        <a:p>
          <a:endParaRPr lang="en-IN" sz="2000"/>
        </a:p>
      </dgm:t>
    </dgm:pt>
    <dgm:pt modelId="{54EBBC85-FF86-4E01-BCBD-FAA02717A8D6}" type="sibTrans" cxnId="{DDA164EC-CEAB-46B7-9B8A-51EFE42477C6}">
      <dgm:prSet/>
      <dgm:spPr/>
      <dgm:t>
        <a:bodyPr/>
        <a:lstStyle/>
        <a:p>
          <a:endParaRPr lang="en-IN" sz="2000"/>
        </a:p>
      </dgm:t>
    </dgm:pt>
    <dgm:pt modelId="{8E882FA5-A80A-4B75-A055-A7AA31E321F9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Retailers analyze customer buying patterns and optimize inventory accordingly.</a:t>
          </a:r>
          <a:endParaRPr lang="en-IN" sz="1400" dirty="0"/>
        </a:p>
      </dgm:t>
    </dgm:pt>
    <dgm:pt modelId="{2F7AA94C-D6FC-4104-8A44-1C3B42389863}" type="parTrans" cxnId="{8A2E7554-5D8C-41B6-BFEC-72AFC9A1A36F}">
      <dgm:prSet/>
      <dgm:spPr/>
      <dgm:t>
        <a:bodyPr/>
        <a:lstStyle/>
        <a:p>
          <a:endParaRPr lang="en-IN" sz="2000"/>
        </a:p>
      </dgm:t>
    </dgm:pt>
    <dgm:pt modelId="{87F71B52-BF02-420F-9D65-89F4A497F45E}" type="sibTrans" cxnId="{8A2E7554-5D8C-41B6-BFEC-72AFC9A1A36F}">
      <dgm:prSet/>
      <dgm:spPr/>
      <dgm:t>
        <a:bodyPr/>
        <a:lstStyle/>
        <a:p>
          <a:endParaRPr lang="en-IN" sz="2000"/>
        </a:p>
      </dgm:t>
    </dgm:pt>
    <dgm:pt modelId="{0E237F50-FA14-495E-99E1-A0F1A79107BF}">
      <dgm:prSet custT="1"/>
      <dgm:spPr/>
      <dgm:t>
        <a:bodyPr/>
        <a:lstStyle/>
        <a:p>
          <a:r>
            <a:rPr lang="en-US" sz="1400" b="1" dirty="0"/>
            <a:t>Benefit:</a:t>
          </a:r>
          <a:r>
            <a:rPr lang="en-US" sz="1400" dirty="0"/>
            <a:t> Prevents overstocking or understocking and enhances customer satisfaction.</a:t>
          </a:r>
          <a:endParaRPr lang="en-IN" sz="1400" dirty="0"/>
        </a:p>
      </dgm:t>
    </dgm:pt>
    <dgm:pt modelId="{905F83DB-1342-4BB1-9D77-D5604C0AF707}" type="parTrans" cxnId="{54DE9391-7727-46DF-9731-675FC2D7A9C5}">
      <dgm:prSet/>
      <dgm:spPr/>
      <dgm:t>
        <a:bodyPr/>
        <a:lstStyle/>
        <a:p>
          <a:endParaRPr lang="en-IN" sz="2000"/>
        </a:p>
      </dgm:t>
    </dgm:pt>
    <dgm:pt modelId="{C5DAC0A7-AC18-4ECE-BEF7-95A3B61067CA}" type="sibTrans" cxnId="{54DE9391-7727-46DF-9731-675FC2D7A9C5}">
      <dgm:prSet/>
      <dgm:spPr/>
      <dgm:t>
        <a:bodyPr/>
        <a:lstStyle/>
        <a:p>
          <a:endParaRPr lang="en-IN" sz="2000"/>
        </a:p>
      </dgm:t>
    </dgm:pt>
    <dgm:pt modelId="{CABBC2A3-A3D8-44C4-B01E-AFED3D720D70}">
      <dgm:prSet custT="1"/>
      <dgm:spPr>
        <a:noFill/>
        <a:ln>
          <a:noFill/>
        </a:ln>
        <a:effectLst/>
      </dgm:spPr>
      <dgm:t>
        <a:bodyPr spcFirstLastPara="0" vert="horz" wrap="square" lIns="0" tIns="0" rIns="248752" bIns="0" numCol="1" spcCol="1270" anchor="t" anchorCtr="0"/>
        <a:lstStyle/>
        <a:p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Education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gm:t>
    </dgm:pt>
    <dgm:pt modelId="{228713A9-74BA-4EA2-B0DD-D1F15A5D76A1}" type="parTrans" cxnId="{7865202A-658B-43EF-B9C1-6D93C084892E}">
      <dgm:prSet/>
      <dgm:spPr/>
      <dgm:t>
        <a:bodyPr/>
        <a:lstStyle/>
        <a:p>
          <a:endParaRPr lang="en-IN" sz="2000"/>
        </a:p>
      </dgm:t>
    </dgm:pt>
    <dgm:pt modelId="{629F2CC0-CE06-4475-A4BE-B599586F2FD5}" type="sibTrans" cxnId="{7865202A-658B-43EF-B9C1-6D93C084892E}">
      <dgm:prSet/>
      <dgm:spPr/>
      <dgm:t>
        <a:bodyPr/>
        <a:lstStyle/>
        <a:p>
          <a:endParaRPr lang="en-IN" sz="2000"/>
        </a:p>
      </dgm:t>
    </dgm:pt>
    <dgm:pt modelId="{D8014610-2659-4EFC-AA39-D591334BC4E6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Schools track student performance, attendance, and staff workload.</a:t>
          </a:r>
          <a:endParaRPr lang="en-IN" sz="1400" dirty="0"/>
        </a:p>
      </dgm:t>
    </dgm:pt>
    <dgm:pt modelId="{F0682ABB-70D6-4775-8991-98CC3FF34114}" type="parTrans" cxnId="{F9728BE0-38EF-464E-8819-4DA544BFFD73}">
      <dgm:prSet/>
      <dgm:spPr/>
      <dgm:t>
        <a:bodyPr/>
        <a:lstStyle/>
        <a:p>
          <a:endParaRPr lang="en-IN" sz="2000"/>
        </a:p>
      </dgm:t>
    </dgm:pt>
    <dgm:pt modelId="{5CD3C71D-8A50-48A2-9805-1FFBA47EB3FB}" type="sibTrans" cxnId="{F9728BE0-38EF-464E-8819-4DA544BFFD73}">
      <dgm:prSet/>
      <dgm:spPr/>
      <dgm:t>
        <a:bodyPr/>
        <a:lstStyle/>
        <a:p>
          <a:endParaRPr lang="en-IN" sz="2000"/>
        </a:p>
      </dgm:t>
    </dgm:pt>
    <dgm:pt modelId="{B0136F14-CE90-4FCC-AC67-1947FBEBC0D0}">
      <dgm:prSet custT="1"/>
      <dgm:spPr/>
      <dgm:t>
        <a:bodyPr/>
        <a:lstStyle/>
        <a:p>
          <a:r>
            <a:rPr lang="en-US" sz="1400" b="1" dirty="0"/>
            <a:t>Benefit:</a:t>
          </a:r>
          <a:r>
            <a:rPr lang="en-US" sz="1400" dirty="0"/>
            <a:t> Helps educators identify struggling students and plan interventions.</a:t>
          </a:r>
          <a:endParaRPr lang="en-IN" sz="1400" dirty="0"/>
        </a:p>
      </dgm:t>
    </dgm:pt>
    <dgm:pt modelId="{464DE3CA-87D8-49CA-A87A-D6A7796A9B6E}" type="parTrans" cxnId="{593BB3F9-BC1F-4364-97C7-42CC449F8CC9}">
      <dgm:prSet/>
      <dgm:spPr/>
      <dgm:t>
        <a:bodyPr/>
        <a:lstStyle/>
        <a:p>
          <a:endParaRPr lang="en-IN" sz="2000"/>
        </a:p>
      </dgm:t>
    </dgm:pt>
    <dgm:pt modelId="{2868D89F-2FBE-4086-9BAD-F501F70345DA}" type="sibTrans" cxnId="{593BB3F9-BC1F-4364-97C7-42CC449F8CC9}">
      <dgm:prSet/>
      <dgm:spPr/>
      <dgm:t>
        <a:bodyPr/>
        <a:lstStyle/>
        <a:p>
          <a:endParaRPr lang="en-IN" sz="2000"/>
        </a:p>
      </dgm:t>
    </dgm:pt>
    <dgm:pt modelId="{038D0FE9-F457-4A23-8B32-84C93D7CBF1A}">
      <dgm:prSet custT="1"/>
      <dgm:spPr>
        <a:noFill/>
        <a:ln>
          <a:noFill/>
        </a:ln>
        <a:effectLst/>
      </dgm:spPr>
      <dgm:t>
        <a:bodyPr spcFirstLastPara="0" vert="horz" wrap="square" lIns="0" tIns="0" rIns="248752" bIns="0" numCol="1" spcCol="1270" anchor="t" anchorCtr="0"/>
        <a:lstStyle/>
        <a:p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Finance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gm:t>
    </dgm:pt>
    <dgm:pt modelId="{780A82E3-07A5-462D-858C-62CB3724532E}" type="parTrans" cxnId="{FCAFFAB7-5687-40D5-A35E-BBC750CAADED}">
      <dgm:prSet/>
      <dgm:spPr/>
      <dgm:t>
        <a:bodyPr/>
        <a:lstStyle/>
        <a:p>
          <a:endParaRPr lang="en-IN" sz="2000"/>
        </a:p>
      </dgm:t>
    </dgm:pt>
    <dgm:pt modelId="{8222A837-9E05-404C-B5BE-D257C82708A5}" type="sibTrans" cxnId="{FCAFFAB7-5687-40D5-A35E-BBC750CAADED}">
      <dgm:prSet/>
      <dgm:spPr/>
      <dgm:t>
        <a:bodyPr/>
        <a:lstStyle/>
        <a:p>
          <a:endParaRPr lang="en-IN" sz="2000"/>
        </a:p>
      </dgm:t>
    </dgm:pt>
    <dgm:pt modelId="{F94311B5-A117-4504-A50A-F9D9461DA667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Banks use Power BI to monitor fraudulent transactions and create financial forecasts.</a:t>
          </a:r>
          <a:endParaRPr lang="en-IN" sz="1400" dirty="0"/>
        </a:p>
      </dgm:t>
    </dgm:pt>
    <dgm:pt modelId="{70D2F4C9-F3B6-4DFC-A7F0-894CE403A71E}" type="parTrans" cxnId="{F52D4676-1771-4745-A81C-8559E43C04D4}">
      <dgm:prSet/>
      <dgm:spPr/>
      <dgm:t>
        <a:bodyPr/>
        <a:lstStyle/>
        <a:p>
          <a:endParaRPr lang="en-IN" sz="2000"/>
        </a:p>
      </dgm:t>
    </dgm:pt>
    <dgm:pt modelId="{BB4D754F-EC47-41F6-8A67-C322FFCE4628}" type="sibTrans" cxnId="{F52D4676-1771-4745-A81C-8559E43C04D4}">
      <dgm:prSet/>
      <dgm:spPr/>
      <dgm:t>
        <a:bodyPr/>
        <a:lstStyle/>
        <a:p>
          <a:endParaRPr lang="en-IN" sz="2000"/>
        </a:p>
      </dgm:t>
    </dgm:pt>
    <dgm:pt modelId="{AB57A344-DF12-470D-993D-387118810364}">
      <dgm:prSet custT="1"/>
      <dgm:spPr/>
      <dgm:t>
        <a:bodyPr/>
        <a:lstStyle/>
        <a:p>
          <a:r>
            <a:rPr lang="en-US" sz="1400" b="1" dirty="0"/>
            <a:t>Benefit:</a:t>
          </a:r>
          <a:r>
            <a:rPr lang="en-US" sz="1400" dirty="0"/>
            <a:t> Enhances risk management and helps in decision-making.</a:t>
          </a:r>
          <a:endParaRPr lang="en-IN" sz="1400" dirty="0"/>
        </a:p>
      </dgm:t>
    </dgm:pt>
    <dgm:pt modelId="{87E9C48B-56F6-42F7-9638-6B450A836530}" type="parTrans" cxnId="{7AB01332-23D1-449E-871F-447B97D6BA1C}">
      <dgm:prSet/>
      <dgm:spPr/>
      <dgm:t>
        <a:bodyPr/>
        <a:lstStyle/>
        <a:p>
          <a:endParaRPr lang="en-IN" sz="2000"/>
        </a:p>
      </dgm:t>
    </dgm:pt>
    <dgm:pt modelId="{22DC501F-ABB3-47AC-92E9-C55FBE374E0E}" type="sibTrans" cxnId="{7AB01332-23D1-449E-871F-447B97D6BA1C}">
      <dgm:prSet/>
      <dgm:spPr/>
      <dgm:t>
        <a:bodyPr/>
        <a:lstStyle/>
        <a:p>
          <a:endParaRPr lang="en-IN" sz="2000"/>
        </a:p>
      </dgm:t>
    </dgm:pt>
    <dgm:pt modelId="{B13901B7-A408-4853-BB15-2ECF2C3C0C14}">
      <dgm:prSet custT="1"/>
      <dgm:spPr>
        <a:noFill/>
        <a:ln>
          <a:noFill/>
        </a:ln>
        <a:effectLst/>
      </dgm:spPr>
      <dgm:t>
        <a:bodyPr spcFirstLastPara="0" vert="horz" wrap="square" lIns="0" tIns="0" rIns="248752" bIns="0" numCol="1" spcCol="1270" anchor="t" anchorCtr="0"/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Marketing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gm:t>
    </dgm:pt>
    <dgm:pt modelId="{F78F5306-9050-4BC0-AD82-6959A73B83B6}" type="parTrans" cxnId="{A6D790E2-04C7-4D81-AF7D-28FA15296F09}">
      <dgm:prSet/>
      <dgm:spPr/>
      <dgm:t>
        <a:bodyPr/>
        <a:lstStyle/>
        <a:p>
          <a:endParaRPr lang="en-IN" sz="2000"/>
        </a:p>
      </dgm:t>
    </dgm:pt>
    <dgm:pt modelId="{A5985CA3-0A6C-4398-9C1A-DCC94E51AF3D}" type="sibTrans" cxnId="{A6D790E2-04C7-4D81-AF7D-28FA15296F09}">
      <dgm:prSet/>
      <dgm:spPr/>
      <dgm:t>
        <a:bodyPr/>
        <a:lstStyle/>
        <a:p>
          <a:endParaRPr lang="en-IN" sz="2000"/>
        </a:p>
      </dgm:t>
    </dgm:pt>
    <dgm:pt modelId="{DA7652B0-2D4B-4E1B-BD78-7E1E8E472CF3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Marketers track campaign performance across platforms like Google Ads, Facebook, and emails.</a:t>
          </a:r>
          <a:endParaRPr lang="en-IN" sz="1400" dirty="0"/>
        </a:p>
      </dgm:t>
    </dgm:pt>
    <dgm:pt modelId="{C6DD583C-67F0-4B88-813C-61DF1A50690B}" type="parTrans" cxnId="{2AB3C0C0-5E81-4DBE-B6EE-958207FEC00A}">
      <dgm:prSet/>
      <dgm:spPr/>
      <dgm:t>
        <a:bodyPr/>
        <a:lstStyle/>
        <a:p>
          <a:endParaRPr lang="en-IN" sz="2000"/>
        </a:p>
      </dgm:t>
    </dgm:pt>
    <dgm:pt modelId="{6A15E389-FBA6-4069-B977-6F18CDA6079C}" type="sibTrans" cxnId="{2AB3C0C0-5E81-4DBE-B6EE-958207FEC00A}">
      <dgm:prSet/>
      <dgm:spPr/>
      <dgm:t>
        <a:bodyPr/>
        <a:lstStyle/>
        <a:p>
          <a:endParaRPr lang="en-IN" sz="2000"/>
        </a:p>
      </dgm:t>
    </dgm:pt>
    <dgm:pt modelId="{940CC319-BD8D-4A5A-9FD4-B370C1C969D9}">
      <dgm:prSet custT="1"/>
      <dgm:spPr/>
      <dgm:t>
        <a:bodyPr/>
        <a:lstStyle/>
        <a:p>
          <a:r>
            <a:rPr lang="en-US" sz="1400" b="1" dirty="0"/>
            <a:t>Benefit:</a:t>
          </a:r>
          <a:r>
            <a:rPr lang="en-US" sz="1400" dirty="0"/>
            <a:t> Enables precise targeting and better ROI.</a:t>
          </a:r>
          <a:endParaRPr lang="en-IN" sz="1400" dirty="0"/>
        </a:p>
      </dgm:t>
    </dgm:pt>
    <dgm:pt modelId="{6B7975B2-B4BF-482C-80B3-0E0E95BC4808}" type="parTrans" cxnId="{168F0A7C-5DEE-4143-9050-7ACCFDF2FD0F}">
      <dgm:prSet/>
      <dgm:spPr/>
      <dgm:t>
        <a:bodyPr/>
        <a:lstStyle/>
        <a:p>
          <a:endParaRPr lang="en-IN" sz="2000"/>
        </a:p>
      </dgm:t>
    </dgm:pt>
    <dgm:pt modelId="{99B5274B-E712-4664-8348-481785931F2F}" type="sibTrans" cxnId="{168F0A7C-5DEE-4143-9050-7ACCFDF2FD0F}">
      <dgm:prSet/>
      <dgm:spPr/>
      <dgm:t>
        <a:bodyPr/>
        <a:lstStyle/>
        <a:p>
          <a:endParaRPr lang="en-IN" sz="2000"/>
        </a:p>
      </dgm:t>
    </dgm:pt>
    <dgm:pt modelId="{6E9594AA-86A0-413F-BB02-B6395603CEBB}">
      <dgm:prSet custT="1"/>
      <dgm:spPr>
        <a:noFill/>
        <a:ln>
          <a:noFill/>
        </a:ln>
        <a:effectLst/>
      </dgm:spPr>
      <dgm:t>
        <a:bodyPr spcFirstLastPara="0" vert="horz" wrap="square" lIns="0" tIns="0" rIns="248752" bIns="0" numCol="1" spcCol="1270" anchor="t" anchorCtr="0"/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Government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gm:t>
    </dgm:pt>
    <dgm:pt modelId="{D765C4DA-0407-4FCC-8B0F-EA52412FF014}" type="parTrans" cxnId="{9F920879-F675-42A6-856B-CD8975F33472}">
      <dgm:prSet/>
      <dgm:spPr/>
      <dgm:t>
        <a:bodyPr/>
        <a:lstStyle/>
        <a:p>
          <a:endParaRPr lang="en-IN" sz="2000"/>
        </a:p>
      </dgm:t>
    </dgm:pt>
    <dgm:pt modelId="{69E332C8-9871-4B54-9BD7-ADE08FE9957E}" type="sibTrans" cxnId="{9F920879-F675-42A6-856B-CD8975F33472}">
      <dgm:prSet/>
      <dgm:spPr/>
      <dgm:t>
        <a:bodyPr/>
        <a:lstStyle/>
        <a:p>
          <a:endParaRPr lang="en-IN" sz="2000"/>
        </a:p>
      </dgm:t>
    </dgm:pt>
    <dgm:pt modelId="{2FBBB4BF-4DED-4094-B426-2C958D7FDC3E}">
      <dgm:prSet custT="1"/>
      <dgm:spPr/>
      <dgm:t>
        <a:bodyPr/>
        <a:lstStyle/>
        <a:p>
          <a:r>
            <a:rPr lang="en-US" sz="1400" b="1" dirty="0"/>
            <a:t>Scenario:</a:t>
          </a:r>
          <a:r>
            <a:rPr lang="en-US" sz="1400" dirty="0"/>
            <a:t> Governments use Power BI to analyze data on crime rates, unemployment, and public health.</a:t>
          </a:r>
          <a:endParaRPr lang="en-IN" sz="1400" dirty="0"/>
        </a:p>
      </dgm:t>
    </dgm:pt>
    <dgm:pt modelId="{980FAEC8-E387-4D68-96DD-4A5D67D49AFE}" type="parTrans" cxnId="{9D3490DA-728A-4FB9-8B97-6233110FB528}">
      <dgm:prSet/>
      <dgm:spPr/>
      <dgm:t>
        <a:bodyPr/>
        <a:lstStyle/>
        <a:p>
          <a:endParaRPr lang="en-IN" sz="2000"/>
        </a:p>
      </dgm:t>
    </dgm:pt>
    <dgm:pt modelId="{C6D0FDED-A854-4EA0-9E87-585E8038B93C}" type="sibTrans" cxnId="{9D3490DA-728A-4FB9-8B97-6233110FB528}">
      <dgm:prSet/>
      <dgm:spPr/>
      <dgm:t>
        <a:bodyPr/>
        <a:lstStyle/>
        <a:p>
          <a:endParaRPr lang="en-IN" sz="2000"/>
        </a:p>
      </dgm:t>
    </dgm:pt>
    <dgm:pt modelId="{C19FDDB4-F1BF-4AC7-8B6F-CC91AF600676}">
      <dgm:prSet custT="1"/>
      <dgm:spPr/>
      <dgm:t>
        <a:bodyPr/>
        <a:lstStyle/>
        <a:p>
          <a:r>
            <a:rPr lang="en-US" sz="1400" b="1"/>
            <a:t>Benefit:</a:t>
          </a:r>
          <a:r>
            <a:rPr lang="en-US" sz="1400"/>
            <a:t> Improves policy-making by relying on real data.</a:t>
          </a:r>
          <a:endParaRPr lang="en-IN" sz="1400"/>
        </a:p>
      </dgm:t>
    </dgm:pt>
    <dgm:pt modelId="{D3DF4D06-032B-4061-B847-91BA53733970}" type="parTrans" cxnId="{DEC3D9FE-EF91-47A3-86ED-6EF857715C4C}">
      <dgm:prSet/>
      <dgm:spPr/>
      <dgm:t>
        <a:bodyPr/>
        <a:lstStyle/>
        <a:p>
          <a:endParaRPr lang="en-IN" sz="2000"/>
        </a:p>
      </dgm:t>
    </dgm:pt>
    <dgm:pt modelId="{DEBDB81B-6BFA-45E7-8001-D090D4A4AA96}" type="sibTrans" cxnId="{DEC3D9FE-EF91-47A3-86ED-6EF857715C4C}">
      <dgm:prSet/>
      <dgm:spPr/>
      <dgm:t>
        <a:bodyPr/>
        <a:lstStyle/>
        <a:p>
          <a:endParaRPr lang="en-IN" sz="2000"/>
        </a:p>
      </dgm:t>
    </dgm:pt>
    <dgm:pt modelId="{9CF27FC6-D0E3-4A88-AF70-55D6E9BAB24E}" type="pres">
      <dgm:prSet presAssocID="{81B142F4-6201-48A0-A8D4-C716D588DDAE}" presName="linearFlow" presStyleCnt="0">
        <dgm:presLayoutVars>
          <dgm:dir/>
          <dgm:animLvl val="lvl"/>
          <dgm:resizeHandles/>
        </dgm:presLayoutVars>
      </dgm:prSet>
      <dgm:spPr/>
    </dgm:pt>
    <dgm:pt modelId="{5955CC37-77B1-4319-A644-60695851464F}" type="pres">
      <dgm:prSet presAssocID="{1A4D2936-150E-4930-8DF2-0B5A4E8FAA97}" presName="compositeNode" presStyleCnt="0">
        <dgm:presLayoutVars>
          <dgm:bulletEnabled val="1"/>
        </dgm:presLayoutVars>
      </dgm:prSet>
      <dgm:spPr/>
    </dgm:pt>
    <dgm:pt modelId="{F154FB91-91C3-47E0-8016-CC340C8B66B2}" type="pres">
      <dgm:prSet presAssocID="{1A4D2936-150E-4930-8DF2-0B5A4E8FAA97}" presName="imag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erson wearing surgical gloves"/>
        </a:ext>
      </dgm:extLst>
    </dgm:pt>
    <dgm:pt modelId="{390056BD-14B3-4E7D-A389-F9F55DC153AC}" type="pres">
      <dgm:prSet presAssocID="{1A4D2936-150E-4930-8DF2-0B5A4E8FAA97}" presName="childNode" presStyleLbl="node1" presStyleIdx="0" presStyleCnt="6">
        <dgm:presLayoutVars>
          <dgm:bulletEnabled val="1"/>
        </dgm:presLayoutVars>
      </dgm:prSet>
      <dgm:spPr/>
    </dgm:pt>
    <dgm:pt modelId="{D9699276-5F19-4804-88A5-C8FD728FFC10}" type="pres">
      <dgm:prSet presAssocID="{1A4D2936-150E-4930-8DF2-0B5A4E8FAA97}" presName="parentNode" presStyleLbl="revTx" presStyleIdx="0" presStyleCnt="6">
        <dgm:presLayoutVars>
          <dgm:chMax val="0"/>
          <dgm:bulletEnabled val="1"/>
        </dgm:presLayoutVars>
      </dgm:prSet>
      <dgm:spPr/>
    </dgm:pt>
    <dgm:pt modelId="{A388F5D2-3F92-429A-885B-1A5D9E54959F}" type="pres">
      <dgm:prSet presAssocID="{6D4D0066-E753-4007-B786-1A2B742D7A2C}" presName="sibTrans" presStyleCnt="0"/>
      <dgm:spPr/>
    </dgm:pt>
    <dgm:pt modelId="{3ACA61D8-829F-4AFE-B32F-1FB92168E55D}" type="pres">
      <dgm:prSet presAssocID="{525154D8-8D96-405B-A797-286A0E421D92}" presName="compositeNode" presStyleCnt="0">
        <dgm:presLayoutVars>
          <dgm:bulletEnabled val="1"/>
        </dgm:presLayoutVars>
      </dgm:prSet>
      <dgm:spPr/>
    </dgm:pt>
    <dgm:pt modelId="{5A2A33B3-E4A2-435D-82F8-B9B9F1233EC0}" type="pres">
      <dgm:prSet presAssocID="{525154D8-8D96-405B-A797-286A0E421D92}" presName="imag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erial top of container ship in ocean"/>
        </a:ext>
      </dgm:extLst>
    </dgm:pt>
    <dgm:pt modelId="{0C9FE436-7768-4793-B4CC-E403AF3B2771}" type="pres">
      <dgm:prSet presAssocID="{525154D8-8D96-405B-A797-286A0E421D92}" presName="childNode" presStyleLbl="node1" presStyleIdx="1" presStyleCnt="6">
        <dgm:presLayoutVars>
          <dgm:bulletEnabled val="1"/>
        </dgm:presLayoutVars>
      </dgm:prSet>
      <dgm:spPr/>
    </dgm:pt>
    <dgm:pt modelId="{7D110056-39A2-459C-9AB2-9FFF027BBC3D}" type="pres">
      <dgm:prSet presAssocID="{525154D8-8D96-405B-A797-286A0E421D92}" presName="parentNode" presStyleLbl="revTx" presStyleIdx="1" presStyleCnt="6">
        <dgm:presLayoutVars>
          <dgm:chMax val="0"/>
          <dgm:bulletEnabled val="1"/>
        </dgm:presLayoutVars>
      </dgm:prSet>
      <dgm:spPr/>
    </dgm:pt>
    <dgm:pt modelId="{8A71763E-90C5-48A0-B969-2F8D1BDA3F22}" type="pres">
      <dgm:prSet presAssocID="{54EBBC85-FF86-4E01-BCBD-FAA02717A8D6}" presName="sibTrans" presStyleCnt="0"/>
      <dgm:spPr/>
    </dgm:pt>
    <dgm:pt modelId="{A4437CEE-CA59-4834-AC22-C8EBA293F4A3}" type="pres">
      <dgm:prSet presAssocID="{CABBC2A3-A3D8-44C4-B01E-AFED3D720D70}" presName="compositeNode" presStyleCnt="0">
        <dgm:presLayoutVars>
          <dgm:bulletEnabled val="1"/>
        </dgm:presLayoutVars>
      </dgm:prSet>
      <dgm:spPr/>
    </dgm:pt>
    <dgm:pt modelId="{BF8403D4-D308-41EF-B3A6-FE38B4442A50}" type="pres">
      <dgm:prSet presAssocID="{CABBC2A3-A3D8-44C4-B01E-AFED3D720D70}" presName="image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sian student writing on blackboard with chalk in classroom"/>
        </a:ext>
      </dgm:extLst>
    </dgm:pt>
    <dgm:pt modelId="{D74A0B73-8679-4478-8B1B-A62244DAB319}" type="pres">
      <dgm:prSet presAssocID="{CABBC2A3-A3D8-44C4-B01E-AFED3D720D70}" presName="childNode" presStyleLbl="node1" presStyleIdx="2" presStyleCnt="6">
        <dgm:presLayoutVars>
          <dgm:bulletEnabled val="1"/>
        </dgm:presLayoutVars>
      </dgm:prSet>
      <dgm:spPr/>
    </dgm:pt>
    <dgm:pt modelId="{3C2DB1D4-F50F-40BC-890B-3DB423981635}" type="pres">
      <dgm:prSet presAssocID="{CABBC2A3-A3D8-44C4-B01E-AFED3D720D70}" presName="parentNode" presStyleLbl="revTx" presStyleIdx="2" presStyleCnt="6">
        <dgm:presLayoutVars>
          <dgm:chMax val="0"/>
          <dgm:bulletEnabled val="1"/>
        </dgm:presLayoutVars>
      </dgm:prSet>
      <dgm:spPr>
        <a:xfrm rot="16200000">
          <a:off x="1793662" y="3282398"/>
          <a:ext cx="5050142" cy="282049"/>
        </a:xfrm>
        <a:prstGeom prst="rect">
          <a:avLst/>
        </a:prstGeom>
      </dgm:spPr>
    </dgm:pt>
    <dgm:pt modelId="{66021279-065C-4527-A92E-B3B775FFD94E}" type="pres">
      <dgm:prSet presAssocID="{629F2CC0-CE06-4475-A4BE-B599586F2FD5}" presName="sibTrans" presStyleCnt="0"/>
      <dgm:spPr/>
    </dgm:pt>
    <dgm:pt modelId="{83038B6D-458C-48C1-B6B5-916EB9B6D62F}" type="pres">
      <dgm:prSet presAssocID="{038D0FE9-F457-4A23-8B32-84C93D7CBF1A}" presName="compositeNode" presStyleCnt="0">
        <dgm:presLayoutVars>
          <dgm:bulletEnabled val="1"/>
        </dgm:presLayoutVars>
      </dgm:prSet>
      <dgm:spPr/>
    </dgm:pt>
    <dgm:pt modelId="{426BBE76-3B28-4C22-B74A-48D1B2640825}" type="pres">
      <dgm:prSet presAssocID="{038D0FE9-F457-4A23-8B32-84C93D7CBF1A}" presName="image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extLst>
        <a:ext uri="{E40237B7-FDA0-4F09-8148-C483321AD2D9}">
          <dgm14:cNvPr xmlns:dgm14="http://schemas.microsoft.com/office/drawing/2010/diagram" id="0" name="" descr="Blurred financial stock market data and graph"/>
        </a:ext>
      </dgm:extLst>
    </dgm:pt>
    <dgm:pt modelId="{ED471F4C-6EDF-4EF5-98CE-FA30C48C831D}" type="pres">
      <dgm:prSet presAssocID="{038D0FE9-F457-4A23-8B32-84C93D7CBF1A}" presName="childNode" presStyleLbl="node1" presStyleIdx="3" presStyleCnt="6">
        <dgm:presLayoutVars>
          <dgm:bulletEnabled val="1"/>
        </dgm:presLayoutVars>
      </dgm:prSet>
      <dgm:spPr/>
    </dgm:pt>
    <dgm:pt modelId="{8A9D5438-E9A8-45E2-AFD7-26020C680257}" type="pres">
      <dgm:prSet presAssocID="{038D0FE9-F457-4A23-8B32-84C93D7CBF1A}" presName="parentNode" presStyleLbl="revTx" presStyleIdx="3" presStyleCnt="6">
        <dgm:presLayoutVars>
          <dgm:chMax val="0"/>
          <dgm:bulletEnabled val="1"/>
        </dgm:presLayoutVars>
      </dgm:prSet>
      <dgm:spPr>
        <a:xfrm rot="16200000">
          <a:off x="3844964" y="3282398"/>
          <a:ext cx="5050142" cy="282049"/>
        </a:xfrm>
        <a:prstGeom prst="rect">
          <a:avLst/>
        </a:prstGeom>
      </dgm:spPr>
    </dgm:pt>
    <dgm:pt modelId="{CE4E973E-2976-4CED-87A8-A10153CFC3A5}" type="pres">
      <dgm:prSet presAssocID="{8222A837-9E05-404C-B5BE-D257C82708A5}" presName="sibTrans" presStyleCnt="0"/>
      <dgm:spPr/>
    </dgm:pt>
    <dgm:pt modelId="{1F02F291-8DEB-4FEE-B6C7-1AD5C82645B6}" type="pres">
      <dgm:prSet presAssocID="{B13901B7-A408-4853-BB15-2ECF2C3C0C14}" presName="compositeNode" presStyleCnt="0">
        <dgm:presLayoutVars>
          <dgm:bulletEnabled val="1"/>
        </dgm:presLayoutVars>
      </dgm:prSet>
      <dgm:spPr/>
    </dgm:pt>
    <dgm:pt modelId="{AA0E9291-3265-41A8-8617-F60803DB9C2F}" type="pres">
      <dgm:prSet presAssocID="{B13901B7-A408-4853-BB15-2ECF2C3C0C14}" presName="imag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Colorful ukuleles on display"/>
        </a:ext>
      </dgm:extLst>
    </dgm:pt>
    <dgm:pt modelId="{BE0290A8-9138-4E5A-BB68-C5DD0003DFCB}" type="pres">
      <dgm:prSet presAssocID="{B13901B7-A408-4853-BB15-2ECF2C3C0C14}" presName="childNode" presStyleLbl="node1" presStyleIdx="4" presStyleCnt="6">
        <dgm:presLayoutVars>
          <dgm:bulletEnabled val="1"/>
        </dgm:presLayoutVars>
      </dgm:prSet>
      <dgm:spPr/>
    </dgm:pt>
    <dgm:pt modelId="{5E484523-EEDA-49F9-B3B9-C1C12F7E4D04}" type="pres">
      <dgm:prSet presAssocID="{B13901B7-A408-4853-BB15-2ECF2C3C0C14}" presName="parentNode" presStyleLbl="revTx" presStyleIdx="4" presStyleCnt="6">
        <dgm:presLayoutVars>
          <dgm:chMax val="0"/>
          <dgm:bulletEnabled val="1"/>
        </dgm:presLayoutVars>
      </dgm:prSet>
      <dgm:spPr>
        <a:xfrm rot="16200000">
          <a:off x="5896265" y="3282398"/>
          <a:ext cx="5050142" cy="282049"/>
        </a:xfrm>
        <a:prstGeom prst="rect">
          <a:avLst/>
        </a:prstGeom>
      </dgm:spPr>
    </dgm:pt>
    <dgm:pt modelId="{2559DB10-E32C-4D7C-BACC-E0DCF547A047}" type="pres">
      <dgm:prSet presAssocID="{A5985CA3-0A6C-4398-9C1A-DCC94E51AF3D}" presName="sibTrans" presStyleCnt="0"/>
      <dgm:spPr/>
    </dgm:pt>
    <dgm:pt modelId="{3A9FD401-7B5E-4287-B21C-CF2EF69BBD46}" type="pres">
      <dgm:prSet presAssocID="{6E9594AA-86A0-413F-BB02-B6395603CEBB}" presName="compositeNode" presStyleCnt="0">
        <dgm:presLayoutVars>
          <dgm:bulletEnabled val="1"/>
        </dgm:presLayoutVars>
      </dgm:prSet>
      <dgm:spPr/>
    </dgm:pt>
    <dgm:pt modelId="{96384DAE-F5D5-4AA5-97CE-5D71E4BE6142}" type="pres">
      <dgm:prSet presAssocID="{6E9594AA-86A0-413F-BB02-B6395603CEBB}" presName="imag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ris skyline"/>
        </a:ext>
      </dgm:extLst>
    </dgm:pt>
    <dgm:pt modelId="{40DB9FD4-F1C3-4999-95A3-BA3F2AFB7D25}" type="pres">
      <dgm:prSet presAssocID="{6E9594AA-86A0-413F-BB02-B6395603CEBB}" presName="childNode" presStyleLbl="node1" presStyleIdx="5" presStyleCnt="6">
        <dgm:presLayoutVars>
          <dgm:bulletEnabled val="1"/>
        </dgm:presLayoutVars>
      </dgm:prSet>
      <dgm:spPr/>
    </dgm:pt>
    <dgm:pt modelId="{86D47234-BB25-4D9C-B234-DBD0193788A1}" type="pres">
      <dgm:prSet presAssocID="{6E9594AA-86A0-413F-BB02-B6395603CEBB}" presName="parentNode" presStyleLbl="revTx" presStyleIdx="5" presStyleCnt="6">
        <dgm:presLayoutVars>
          <dgm:chMax val="0"/>
          <dgm:bulletEnabled val="1"/>
        </dgm:presLayoutVars>
      </dgm:prSet>
      <dgm:spPr>
        <a:xfrm rot="16200000">
          <a:off x="7947567" y="3282398"/>
          <a:ext cx="5050142" cy="282049"/>
        </a:xfrm>
        <a:prstGeom prst="rect">
          <a:avLst/>
        </a:prstGeom>
      </dgm:spPr>
    </dgm:pt>
  </dgm:ptLst>
  <dgm:cxnLst>
    <dgm:cxn modelId="{45660E14-6E1B-4434-AD76-EEC86150B02B}" type="presOf" srcId="{B13901B7-A408-4853-BB15-2ECF2C3C0C14}" destId="{5E484523-EEDA-49F9-B3B9-C1C12F7E4D04}" srcOrd="0" destOrd="0" presId="urn:microsoft.com/office/officeart/2005/8/layout/hList2"/>
    <dgm:cxn modelId="{E7B19A1A-697D-4E6A-9634-D054D4FD57DA}" type="presOf" srcId="{B0136F14-CE90-4FCC-AC67-1947FBEBC0D0}" destId="{D74A0B73-8679-4478-8B1B-A62244DAB319}" srcOrd="0" destOrd="1" presId="urn:microsoft.com/office/officeart/2005/8/layout/hList2"/>
    <dgm:cxn modelId="{1D5C031C-5D20-4882-BCAF-5BE490060B34}" type="presOf" srcId="{DA7652B0-2D4B-4E1B-BD78-7E1E8E472CF3}" destId="{BE0290A8-9138-4E5A-BB68-C5DD0003DFCB}" srcOrd="0" destOrd="0" presId="urn:microsoft.com/office/officeart/2005/8/layout/hList2"/>
    <dgm:cxn modelId="{7865202A-658B-43EF-B9C1-6D93C084892E}" srcId="{81B142F4-6201-48A0-A8D4-C716D588DDAE}" destId="{CABBC2A3-A3D8-44C4-B01E-AFED3D720D70}" srcOrd="2" destOrd="0" parTransId="{228713A9-74BA-4EA2-B0DD-D1F15A5D76A1}" sibTransId="{629F2CC0-CE06-4475-A4BE-B599586F2FD5}"/>
    <dgm:cxn modelId="{7AB01332-23D1-449E-871F-447B97D6BA1C}" srcId="{038D0FE9-F457-4A23-8B32-84C93D7CBF1A}" destId="{AB57A344-DF12-470D-993D-387118810364}" srcOrd="1" destOrd="0" parTransId="{87E9C48B-56F6-42F7-9638-6B450A836530}" sibTransId="{22DC501F-ABB3-47AC-92E9-C55FBE374E0E}"/>
    <dgm:cxn modelId="{96381A40-BA4B-4CF9-A204-ADAB65FC2634}" srcId="{1A4D2936-150E-4930-8DF2-0B5A4E8FAA97}" destId="{A2A86FB0-7C3E-4C33-A4EB-3E8630BEB596}" srcOrd="0" destOrd="0" parTransId="{9685AF53-8C35-44E6-9F38-C5E4F2BCD22C}" sibTransId="{BA7FECFE-D18E-4B39-9D85-ED97D0F2069C}"/>
    <dgm:cxn modelId="{64078241-871B-4C4C-9D2E-1E2F8281EBE5}" type="presOf" srcId="{2FBBB4BF-4DED-4094-B426-2C958D7FDC3E}" destId="{40DB9FD4-F1C3-4999-95A3-BA3F2AFB7D25}" srcOrd="0" destOrd="0" presId="urn:microsoft.com/office/officeart/2005/8/layout/hList2"/>
    <dgm:cxn modelId="{B7FA6272-8091-475F-ACCE-610BEEFDC611}" type="presOf" srcId="{81B142F4-6201-48A0-A8D4-C716D588DDAE}" destId="{9CF27FC6-D0E3-4A88-AF70-55D6E9BAB24E}" srcOrd="0" destOrd="0" presId="urn:microsoft.com/office/officeart/2005/8/layout/hList2"/>
    <dgm:cxn modelId="{8A2E7554-5D8C-41B6-BFEC-72AFC9A1A36F}" srcId="{525154D8-8D96-405B-A797-286A0E421D92}" destId="{8E882FA5-A80A-4B75-A055-A7AA31E321F9}" srcOrd="0" destOrd="0" parTransId="{2F7AA94C-D6FC-4104-8A44-1C3B42389863}" sibTransId="{87F71B52-BF02-420F-9D65-89F4A497F45E}"/>
    <dgm:cxn modelId="{9DEC3055-2FFF-4412-971D-DF17D8FFA3E1}" type="presOf" srcId="{073C8B6C-F3E6-47F5-AFFF-9585A3097185}" destId="{390056BD-14B3-4E7D-A389-F9F55DC153AC}" srcOrd="0" destOrd="1" presId="urn:microsoft.com/office/officeart/2005/8/layout/hList2"/>
    <dgm:cxn modelId="{F52D4676-1771-4745-A81C-8559E43C04D4}" srcId="{038D0FE9-F457-4A23-8B32-84C93D7CBF1A}" destId="{F94311B5-A117-4504-A50A-F9D9461DA667}" srcOrd="0" destOrd="0" parTransId="{70D2F4C9-F3B6-4DFC-A7F0-894CE403A71E}" sibTransId="{BB4D754F-EC47-41F6-8A67-C322FFCE4628}"/>
    <dgm:cxn modelId="{E2BA4A76-1C42-448B-81BA-5F47CFF5B6E6}" type="presOf" srcId="{1A4D2936-150E-4930-8DF2-0B5A4E8FAA97}" destId="{D9699276-5F19-4804-88A5-C8FD728FFC10}" srcOrd="0" destOrd="0" presId="urn:microsoft.com/office/officeart/2005/8/layout/hList2"/>
    <dgm:cxn modelId="{7896BF76-B0AE-417F-B7B1-019176EC5AE8}" type="presOf" srcId="{038D0FE9-F457-4A23-8B32-84C93D7CBF1A}" destId="{8A9D5438-E9A8-45E2-AFD7-26020C680257}" srcOrd="0" destOrd="0" presId="urn:microsoft.com/office/officeart/2005/8/layout/hList2"/>
    <dgm:cxn modelId="{9F920879-F675-42A6-856B-CD8975F33472}" srcId="{81B142F4-6201-48A0-A8D4-C716D588DDAE}" destId="{6E9594AA-86A0-413F-BB02-B6395603CEBB}" srcOrd="5" destOrd="0" parTransId="{D765C4DA-0407-4FCC-8B0F-EA52412FF014}" sibTransId="{69E332C8-9871-4B54-9BD7-ADE08FE9957E}"/>
    <dgm:cxn modelId="{59EB5179-1074-4D9D-A772-C461625037FE}" srcId="{81B142F4-6201-48A0-A8D4-C716D588DDAE}" destId="{1A4D2936-150E-4930-8DF2-0B5A4E8FAA97}" srcOrd="0" destOrd="0" parTransId="{48B317CB-64FA-41F9-98C6-7CBFC0E7F073}" sibTransId="{6D4D0066-E753-4007-B786-1A2B742D7A2C}"/>
    <dgm:cxn modelId="{168F0A7C-5DEE-4143-9050-7ACCFDF2FD0F}" srcId="{B13901B7-A408-4853-BB15-2ECF2C3C0C14}" destId="{940CC319-BD8D-4A5A-9FD4-B370C1C969D9}" srcOrd="1" destOrd="0" parTransId="{6B7975B2-B4BF-482C-80B3-0E0E95BC4808}" sibTransId="{99B5274B-E712-4664-8348-481785931F2F}"/>
    <dgm:cxn modelId="{A682B67C-A917-45F1-A40B-2D5B1BD20AB3}" type="presOf" srcId="{CABBC2A3-A3D8-44C4-B01E-AFED3D720D70}" destId="{3C2DB1D4-F50F-40BC-890B-3DB423981635}" srcOrd="0" destOrd="0" presId="urn:microsoft.com/office/officeart/2005/8/layout/hList2"/>
    <dgm:cxn modelId="{0EDCF27F-6C9E-4933-9A32-00BB1FC0F154}" type="presOf" srcId="{D8014610-2659-4EFC-AA39-D591334BC4E6}" destId="{D74A0B73-8679-4478-8B1B-A62244DAB319}" srcOrd="0" destOrd="0" presId="urn:microsoft.com/office/officeart/2005/8/layout/hList2"/>
    <dgm:cxn modelId="{A9E04E85-EA36-40FD-BA5F-679A4950C381}" type="presOf" srcId="{8E882FA5-A80A-4B75-A055-A7AA31E321F9}" destId="{0C9FE436-7768-4793-B4CC-E403AF3B2771}" srcOrd="0" destOrd="0" presId="urn:microsoft.com/office/officeart/2005/8/layout/hList2"/>
    <dgm:cxn modelId="{AA0CB285-9657-4276-97C3-094BA3B64983}" type="presOf" srcId="{525154D8-8D96-405B-A797-286A0E421D92}" destId="{7D110056-39A2-459C-9AB2-9FFF027BBC3D}" srcOrd="0" destOrd="0" presId="urn:microsoft.com/office/officeart/2005/8/layout/hList2"/>
    <dgm:cxn modelId="{1D973C8E-F06C-42EC-BCB3-EFD5214A0012}" type="presOf" srcId="{0E237F50-FA14-495E-99E1-A0F1A79107BF}" destId="{0C9FE436-7768-4793-B4CC-E403AF3B2771}" srcOrd="0" destOrd="1" presId="urn:microsoft.com/office/officeart/2005/8/layout/hList2"/>
    <dgm:cxn modelId="{54DE9391-7727-46DF-9731-675FC2D7A9C5}" srcId="{525154D8-8D96-405B-A797-286A0E421D92}" destId="{0E237F50-FA14-495E-99E1-A0F1A79107BF}" srcOrd="1" destOrd="0" parTransId="{905F83DB-1342-4BB1-9D77-D5604C0AF707}" sibTransId="{C5DAC0A7-AC18-4ECE-BEF7-95A3B61067CA}"/>
    <dgm:cxn modelId="{F173FC93-5E9C-4F67-B585-730E6E842C01}" type="presOf" srcId="{C19FDDB4-F1BF-4AC7-8B6F-CC91AF600676}" destId="{40DB9FD4-F1C3-4999-95A3-BA3F2AFB7D25}" srcOrd="0" destOrd="1" presId="urn:microsoft.com/office/officeart/2005/8/layout/hList2"/>
    <dgm:cxn modelId="{ADA1E797-AAE5-4A68-BC97-4FB13E4C39DB}" type="presOf" srcId="{6E9594AA-86A0-413F-BB02-B6395603CEBB}" destId="{86D47234-BB25-4D9C-B234-DBD0193788A1}" srcOrd="0" destOrd="0" presId="urn:microsoft.com/office/officeart/2005/8/layout/hList2"/>
    <dgm:cxn modelId="{7BC0E9A8-D5F7-482D-AE1A-9FE924792058}" type="presOf" srcId="{F94311B5-A117-4504-A50A-F9D9461DA667}" destId="{ED471F4C-6EDF-4EF5-98CE-FA30C48C831D}" srcOrd="0" destOrd="0" presId="urn:microsoft.com/office/officeart/2005/8/layout/hList2"/>
    <dgm:cxn modelId="{FCAFFAB7-5687-40D5-A35E-BBC750CAADED}" srcId="{81B142F4-6201-48A0-A8D4-C716D588DDAE}" destId="{038D0FE9-F457-4A23-8B32-84C93D7CBF1A}" srcOrd="3" destOrd="0" parTransId="{780A82E3-07A5-462D-858C-62CB3724532E}" sibTransId="{8222A837-9E05-404C-B5BE-D257C82708A5}"/>
    <dgm:cxn modelId="{2AB3C0C0-5E81-4DBE-B6EE-958207FEC00A}" srcId="{B13901B7-A408-4853-BB15-2ECF2C3C0C14}" destId="{DA7652B0-2D4B-4E1B-BD78-7E1E8E472CF3}" srcOrd="0" destOrd="0" parTransId="{C6DD583C-67F0-4B88-813C-61DF1A50690B}" sibTransId="{6A15E389-FBA6-4069-B977-6F18CDA6079C}"/>
    <dgm:cxn modelId="{DA9217C7-1758-4F3B-A4D0-24D46D4422B7}" srcId="{1A4D2936-150E-4930-8DF2-0B5A4E8FAA97}" destId="{073C8B6C-F3E6-47F5-AFFF-9585A3097185}" srcOrd="1" destOrd="0" parTransId="{5E8DD519-27E8-4B52-AA61-B4179B816319}" sibTransId="{1C867031-97A1-4A7E-B824-909DD029D120}"/>
    <dgm:cxn modelId="{1BC70ED4-93D8-49F3-B9DB-1D732035C204}" type="presOf" srcId="{AB57A344-DF12-470D-993D-387118810364}" destId="{ED471F4C-6EDF-4EF5-98CE-FA30C48C831D}" srcOrd="0" destOrd="1" presId="urn:microsoft.com/office/officeart/2005/8/layout/hList2"/>
    <dgm:cxn modelId="{9D3490DA-728A-4FB9-8B97-6233110FB528}" srcId="{6E9594AA-86A0-413F-BB02-B6395603CEBB}" destId="{2FBBB4BF-4DED-4094-B426-2C958D7FDC3E}" srcOrd="0" destOrd="0" parTransId="{980FAEC8-E387-4D68-96DD-4A5D67D49AFE}" sibTransId="{C6D0FDED-A854-4EA0-9E87-585E8038B93C}"/>
    <dgm:cxn modelId="{F9728BE0-38EF-464E-8819-4DA544BFFD73}" srcId="{CABBC2A3-A3D8-44C4-B01E-AFED3D720D70}" destId="{D8014610-2659-4EFC-AA39-D591334BC4E6}" srcOrd="0" destOrd="0" parTransId="{F0682ABB-70D6-4775-8991-98CC3FF34114}" sibTransId="{5CD3C71D-8A50-48A2-9805-1FFBA47EB3FB}"/>
    <dgm:cxn modelId="{A6D790E2-04C7-4D81-AF7D-28FA15296F09}" srcId="{81B142F4-6201-48A0-A8D4-C716D588DDAE}" destId="{B13901B7-A408-4853-BB15-2ECF2C3C0C14}" srcOrd="4" destOrd="0" parTransId="{F78F5306-9050-4BC0-AD82-6959A73B83B6}" sibTransId="{A5985CA3-0A6C-4398-9C1A-DCC94E51AF3D}"/>
    <dgm:cxn modelId="{40BDD0E4-F1B3-49BE-B744-3D4A71867681}" type="presOf" srcId="{A2A86FB0-7C3E-4C33-A4EB-3E8630BEB596}" destId="{390056BD-14B3-4E7D-A389-F9F55DC153AC}" srcOrd="0" destOrd="0" presId="urn:microsoft.com/office/officeart/2005/8/layout/hList2"/>
    <dgm:cxn modelId="{DDA164EC-CEAB-46B7-9B8A-51EFE42477C6}" srcId="{81B142F4-6201-48A0-A8D4-C716D588DDAE}" destId="{525154D8-8D96-405B-A797-286A0E421D92}" srcOrd="1" destOrd="0" parTransId="{673B86C8-5BDC-481F-AF04-772A42E62C0D}" sibTransId="{54EBBC85-FF86-4E01-BCBD-FAA02717A8D6}"/>
    <dgm:cxn modelId="{6935DFEC-99B5-4ED9-873E-6054645A5DB5}" type="presOf" srcId="{940CC319-BD8D-4A5A-9FD4-B370C1C969D9}" destId="{BE0290A8-9138-4E5A-BB68-C5DD0003DFCB}" srcOrd="0" destOrd="1" presId="urn:microsoft.com/office/officeart/2005/8/layout/hList2"/>
    <dgm:cxn modelId="{593BB3F9-BC1F-4364-97C7-42CC449F8CC9}" srcId="{CABBC2A3-A3D8-44C4-B01E-AFED3D720D70}" destId="{B0136F14-CE90-4FCC-AC67-1947FBEBC0D0}" srcOrd="1" destOrd="0" parTransId="{464DE3CA-87D8-49CA-A87A-D6A7796A9B6E}" sibTransId="{2868D89F-2FBE-4086-9BAD-F501F70345DA}"/>
    <dgm:cxn modelId="{DEC3D9FE-EF91-47A3-86ED-6EF857715C4C}" srcId="{6E9594AA-86A0-413F-BB02-B6395603CEBB}" destId="{C19FDDB4-F1BF-4AC7-8B6F-CC91AF600676}" srcOrd="1" destOrd="0" parTransId="{D3DF4D06-032B-4061-B847-91BA53733970}" sibTransId="{DEBDB81B-6BFA-45E7-8001-D090D4A4AA96}"/>
    <dgm:cxn modelId="{432F9937-5FB3-4732-A3CC-58EFC3A200B1}" type="presParOf" srcId="{9CF27FC6-D0E3-4A88-AF70-55D6E9BAB24E}" destId="{5955CC37-77B1-4319-A644-60695851464F}" srcOrd="0" destOrd="0" presId="urn:microsoft.com/office/officeart/2005/8/layout/hList2"/>
    <dgm:cxn modelId="{52DF3C76-03A7-4C39-981A-B2AA947F2EEE}" type="presParOf" srcId="{5955CC37-77B1-4319-A644-60695851464F}" destId="{F154FB91-91C3-47E0-8016-CC340C8B66B2}" srcOrd="0" destOrd="0" presId="urn:microsoft.com/office/officeart/2005/8/layout/hList2"/>
    <dgm:cxn modelId="{497DCFCD-E1B0-4418-ABB3-7D5F695314BD}" type="presParOf" srcId="{5955CC37-77B1-4319-A644-60695851464F}" destId="{390056BD-14B3-4E7D-A389-F9F55DC153AC}" srcOrd="1" destOrd="0" presId="urn:microsoft.com/office/officeart/2005/8/layout/hList2"/>
    <dgm:cxn modelId="{AC034791-E501-4A69-AE60-C7A43B43F7EE}" type="presParOf" srcId="{5955CC37-77B1-4319-A644-60695851464F}" destId="{D9699276-5F19-4804-88A5-C8FD728FFC10}" srcOrd="2" destOrd="0" presId="urn:microsoft.com/office/officeart/2005/8/layout/hList2"/>
    <dgm:cxn modelId="{30781B10-AA5B-4A14-82A0-DDD938728B5B}" type="presParOf" srcId="{9CF27FC6-D0E3-4A88-AF70-55D6E9BAB24E}" destId="{A388F5D2-3F92-429A-885B-1A5D9E54959F}" srcOrd="1" destOrd="0" presId="urn:microsoft.com/office/officeart/2005/8/layout/hList2"/>
    <dgm:cxn modelId="{67CE935C-2A98-41E1-B534-1B251431F1B4}" type="presParOf" srcId="{9CF27FC6-D0E3-4A88-AF70-55D6E9BAB24E}" destId="{3ACA61D8-829F-4AFE-B32F-1FB92168E55D}" srcOrd="2" destOrd="0" presId="urn:microsoft.com/office/officeart/2005/8/layout/hList2"/>
    <dgm:cxn modelId="{81D66CDD-6FDB-44A4-BD8A-4D8C147AE506}" type="presParOf" srcId="{3ACA61D8-829F-4AFE-B32F-1FB92168E55D}" destId="{5A2A33B3-E4A2-435D-82F8-B9B9F1233EC0}" srcOrd="0" destOrd="0" presId="urn:microsoft.com/office/officeart/2005/8/layout/hList2"/>
    <dgm:cxn modelId="{B8C40AB0-F55E-4DC9-85B5-756C3349470B}" type="presParOf" srcId="{3ACA61D8-829F-4AFE-B32F-1FB92168E55D}" destId="{0C9FE436-7768-4793-B4CC-E403AF3B2771}" srcOrd="1" destOrd="0" presId="urn:microsoft.com/office/officeart/2005/8/layout/hList2"/>
    <dgm:cxn modelId="{5A9D3DC5-9DAF-4B76-AF4F-B446AEF1725C}" type="presParOf" srcId="{3ACA61D8-829F-4AFE-B32F-1FB92168E55D}" destId="{7D110056-39A2-459C-9AB2-9FFF027BBC3D}" srcOrd="2" destOrd="0" presId="urn:microsoft.com/office/officeart/2005/8/layout/hList2"/>
    <dgm:cxn modelId="{3BB68291-3DAC-4920-A538-5846466D71C5}" type="presParOf" srcId="{9CF27FC6-D0E3-4A88-AF70-55D6E9BAB24E}" destId="{8A71763E-90C5-48A0-B969-2F8D1BDA3F22}" srcOrd="3" destOrd="0" presId="urn:microsoft.com/office/officeart/2005/8/layout/hList2"/>
    <dgm:cxn modelId="{3F77D49A-AFAD-4565-B213-0F18DD7FC7D2}" type="presParOf" srcId="{9CF27FC6-D0E3-4A88-AF70-55D6E9BAB24E}" destId="{A4437CEE-CA59-4834-AC22-C8EBA293F4A3}" srcOrd="4" destOrd="0" presId="urn:microsoft.com/office/officeart/2005/8/layout/hList2"/>
    <dgm:cxn modelId="{16F33DDD-8D94-4F59-8A85-0370ABC02BBA}" type="presParOf" srcId="{A4437CEE-CA59-4834-AC22-C8EBA293F4A3}" destId="{BF8403D4-D308-41EF-B3A6-FE38B4442A50}" srcOrd="0" destOrd="0" presId="urn:microsoft.com/office/officeart/2005/8/layout/hList2"/>
    <dgm:cxn modelId="{502D70BA-C3DB-417F-BD18-588B5C4576C8}" type="presParOf" srcId="{A4437CEE-CA59-4834-AC22-C8EBA293F4A3}" destId="{D74A0B73-8679-4478-8B1B-A62244DAB319}" srcOrd="1" destOrd="0" presId="urn:microsoft.com/office/officeart/2005/8/layout/hList2"/>
    <dgm:cxn modelId="{737B116E-828B-4660-9E1E-98D6F4FC482F}" type="presParOf" srcId="{A4437CEE-CA59-4834-AC22-C8EBA293F4A3}" destId="{3C2DB1D4-F50F-40BC-890B-3DB423981635}" srcOrd="2" destOrd="0" presId="urn:microsoft.com/office/officeart/2005/8/layout/hList2"/>
    <dgm:cxn modelId="{AAD27549-09BD-48A0-B4C5-075F6AAE855F}" type="presParOf" srcId="{9CF27FC6-D0E3-4A88-AF70-55D6E9BAB24E}" destId="{66021279-065C-4527-A92E-B3B775FFD94E}" srcOrd="5" destOrd="0" presId="urn:microsoft.com/office/officeart/2005/8/layout/hList2"/>
    <dgm:cxn modelId="{B9583E3E-3C6B-4A56-811F-E7C0663DE1FE}" type="presParOf" srcId="{9CF27FC6-D0E3-4A88-AF70-55D6E9BAB24E}" destId="{83038B6D-458C-48C1-B6B5-916EB9B6D62F}" srcOrd="6" destOrd="0" presId="urn:microsoft.com/office/officeart/2005/8/layout/hList2"/>
    <dgm:cxn modelId="{F992DDA3-9420-4767-B61C-54A4A6393B41}" type="presParOf" srcId="{83038B6D-458C-48C1-B6B5-916EB9B6D62F}" destId="{426BBE76-3B28-4C22-B74A-48D1B2640825}" srcOrd="0" destOrd="0" presId="urn:microsoft.com/office/officeart/2005/8/layout/hList2"/>
    <dgm:cxn modelId="{200FB2CE-11B4-43B6-B6D6-F9C686675B97}" type="presParOf" srcId="{83038B6D-458C-48C1-B6B5-916EB9B6D62F}" destId="{ED471F4C-6EDF-4EF5-98CE-FA30C48C831D}" srcOrd="1" destOrd="0" presId="urn:microsoft.com/office/officeart/2005/8/layout/hList2"/>
    <dgm:cxn modelId="{0CD34011-4F3C-4E0B-9807-FFC0C644C06B}" type="presParOf" srcId="{83038B6D-458C-48C1-B6B5-916EB9B6D62F}" destId="{8A9D5438-E9A8-45E2-AFD7-26020C680257}" srcOrd="2" destOrd="0" presId="urn:microsoft.com/office/officeart/2005/8/layout/hList2"/>
    <dgm:cxn modelId="{ED062454-AAEA-45BF-A9A5-54E3CBB98BDA}" type="presParOf" srcId="{9CF27FC6-D0E3-4A88-AF70-55D6E9BAB24E}" destId="{CE4E973E-2976-4CED-87A8-A10153CFC3A5}" srcOrd="7" destOrd="0" presId="urn:microsoft.com/office/officeart/2005/8/layout/hList2"/>
    <dgm:cxn modelId="{3D6215E9-C86D-4A6A-B2B3-F8BCA294AAED}" type="presParOf" srcId="{9CF27FC6-D0E3-4A88-AF70-55D6E9BAB24E}" destId="{1F02F291-8DEB-4FEE-B6C7-1AD5C82645B6}" srcOrd="8" destOrd="0" presId="urn:microsoft.com/office/officeart/2005/8/layout/hList2"/>
    <dgm:cxn modelId="{DF6C4D2A-503B-497E-8F43-2CB3E9A531B4}" type="presParOf" srcId="{1F02F291-8DEB-4FEE-B6C7-1AD5C82645B6}" destId="{AA0E9291-3265-41A8-8617-F60803DB9C2F}" srcOrd="0" destOrd="0" presId="urn:microsoft.com/office/officeart/2005/8/layout/hList2"/>
    <dgm:cxn modelId="{9E3EADFD-1347-4BB5-A098-2EB330DC26E6}" type="presParOf" srcId="{1F02F291-8DEB-4FEE-B6C7-1AD5C82645B6}" destId="{BE0290A8-9138-4E5A-BB68-C5DD0003DFCB}" srcOrd="1" destOrd="0" presId="urn:microsoft.com/office/officeart/2005/8/layout/hList2"/>
    <dgm:cxn modelId="{56FB73B9-02F4-48D8-B92D-9EEEE9363990}" type="presParOf" srcId="{1F02F291-8DEB-4FEE-B6C7-1AD5C82645B6}" destId="{5E484523-EEDA-49F9-B3B9-C1C12F7E4D04}" srcOrd="2" destOrd="0" presId="urn:microsoft.com/office/officeart/2005/8/layout/hList2"/>
    <dgm:cxn modelId="{80FFE071-38AC-4CCD-91F9-5BF1E2AB74EA}" type="presParOf" srcId="{9CF27FC6-D0E3-4A88-AF70-55D6E9BAB24E}" destId="{2559DB10-E32C-4D7C-BACC-E0DCF547A047}" srcOrd="9" destOrd="0" presId="urn:microsoft.com/office/officeart/2005/8/layout/hList2"/>
    <dgm:cxn modelId="{41B27B97-6C02-4677-AE28-198F99FAD4B1}" type="presParOf" srcId="{9CF27FC6-D0E3-4A88-AF70-55D6E9BAB24E}" destId="{3A9FD401-7B5E-4287-B21C-CF2EF69BBD46}" srcOrd="10" destOrd="0" presId="urn:microsoft.com/office/officeart/2005/8/layout/hList2"/>
    <dgm:cxn modelId="{15CBAA15-809F-4A8A-A3A3-1DD0BDD8CE8A}" type="presParOf" srcId="{3A9FD401-7B5E-4287-B21C-CF2EF69BBD46}" destId="{96384DAE-F5D5-4AA5-97CE-5D71E4BE6142}" srcOrd="0" destOrd="0" presId="urn:microsoft.com/office/officeart/2005/8/layout/hList2"/>
    <dgm:cxn modelId="{E4932425-007C-41D5-B7E2-C7334BE0392C}" type="presParOf" srcId="{3A9FD401-7B5E-4287-B21C-CF2EF69BBD46}" destId="{40DB9FD4-F1C3-4999-95A3-BA3F2AFB7D25}" srcOrd="1" destOrd="0" presId="urn:microsoft.com/office/officeart/2005/8/layout/hList2"/>
    <dgm:cxn modelId="{E383E016-2DB5-4B60-83A0-D3922AF09D52}" type="presParOf" srcId="{3A9FD401-7B5E-4287-B21C-CF2EF69BBD46}" destId="{86D47234-BB25-4D9C-B234-DBD0193788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27465D-1EE3-4F7E-8826-28628B589980}" type="doc">
      <dgm:prSet loTypeId="urn:microsoft.com/office/officeart/2005/8/layout/hList2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58E46254-C62D-41B7-8E65-9693ABFE45A6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India</a:t>
          </a:r>
          <a:r>
            <a:rPr lang="en-US" dirty="0">
              <a:solidFill>
                <a:srgbClr val="FFFF00"/>
              </a:solidFill>
            </a:rPr>
            <a:t>:</a:t>
          </a:r>
          <a:endParaRPr lang="en-IN" dirty="0">
            <a:solidFill>
              <a:srgbClr val="FFFF00"/>
            </a:solidFill>
          </a:endParaRPr>
        </a:p>
      </dgm:t>
    </dgm:pt>
    <dgm:pt modelId="{14069B1C-1324-4B61-8E5C-6B54B61C11FD}" type="parTrans" cxnId="{75B45C04-ACED-40EF-96A1-5AF3765CB622}">
      <dgm:prSet/>
      <dgm:spPr/>
      <dgm:t>
        <a:bodyPr/>
        <a:lstStyle/>
        <a:p>
          <a:endParaRPr lang="en-IN"/>
        </a:p>
      </dgm:t>
    </dgm:pt>
    <dgm:pt modelId="{5DB4FA24-5C93-4619-84C5-CCC9C2E9390C}" type="sibTrans" cxnId="{75B45C04-ACED-40EF-96A1-5AF3765CB622}">
      <dgm:prSet/>
      <dgm:spPr/>
      <dgm:t>
        <a:bodyPr/>
        <a:lstStyle/>
        <a:p>
          <a:endParaRPr lang="en-IN"/>
        </a:p>
      </dgm:t>
    </dgm:pt>
    <dgm:pt modelId="{583D3DB5-BFF9-4B1E-9A1C-F440D572E591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US</a:t>
          </a:r>
          <a:r>
            <a:rPr lang="en-US" dirty="0">
              <a:solidFill>
                <a:srgbClr val="FFFF00"/>
              </a:solidFill>
            </a:rPr>
            <a:t>:</a:t>
          </a:r>
          <a:endParaRPr lang="en-IN" dirty="0">
            <a:solidFill>
              <a:srgbClr val="FFFF00"/>
            </a:solidFill>
          </a:endParaRPr>
        </a:p>
      </dgm:t>
    </dgm:pt>
    <dgm:pt modelId="{CDE662E5-F13F-45C2-999C-D3BF75A48C83}" type="parTrans" cxnId="{54E59782-A06B-4F47-AB84-7BA3FDF21F09}">
      <dgm:prSet/>
      <dgm:spPr/>
      <dgm:t>
        <a:bodyPr/>
        <a:lstStyle/>
        <a:p>
          <a:endParaRPr lang="en-IN"/>
        </a:p>
      </dgm:t>
    </dgm:pt>
    <dgm:pt modelId="{C125621A-A501-42CD-AAA0-5DAB6B9C5E6E}" type="sibTrans" cxnId="{54E59782-A06B-4F47-AB84-7BA3FDF21F09}">
      <dgm:prSet/>
      <dgm:spPr/>
      <dgm:t>
        <a:bodyPr/>
        <a:lstStyle/>
        <a:p>
          <a:endParaRPr lang="en-IN"/>
        </a:p>
      </dgm:t>
    </dgm:pt>
    <dgm:pt modelId="{481E8F26-F8BE-4BDB-A65E-68D919E928F9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UK:</a:t>
          </a:r>
          <a:endParaRPr lang="en-IN" dirty="0">
            <a:solidFill>
              <a:srgbClr val="FFFF00"/>
            </a:solidFill>
          </a:endParaRPr>
        </a:p>
      </dgm:t>
    </dgm:pt>
    <dgm:pt modelId="{77251FF8-163A-4F10-A6D0-9CFD594C1AF7}" type="parTrans" cxnId="{B9375E71-6830-4457-B8D5-C96B8410591C}">
      <dgm:prSet/>
      <dgm:spPr/>
      <dgm:t>
        <a:bodyPr/>
        <a:lstStyle/>
        <a:p>
          <a:endParaRPr lang="en-IN"/>
        </a:p>
      </dgm:t>
    </dgm:pt>
    <dgm:pt modelId="{42BB783B-3D07-4831-8594-58B94D522627}" type="sibTrans" cxnId="{B9375E71-6830-4457-B8D5-C96B8410591C}">
      <dgm:prSet/>
      <dgm:spPr/>
      <dgm:t>
        <a:bodyPr/>
        <a:lstStyle/>
        <a:p>
          <a:endParaRPr lang="en-IN"/>
        </a:p>
      </dgm:t>
    </dgm:pt>
    <dgm:pt modelId="{8D1491BF-0C1F-4416-BE2D-995335066DE3}">
      <dgm:prSet/>
      <dgm:spPr/>
      <dgm:t>
        <a:bodyPr/>
        <a:lstStyle/>
        <a:p>
          <a:r>
            <a:rPr lang="en-US" b="1" dirty="0"/>
            <a:t>Entry-level roles </a:t>
          </a:r>
          <a:r>
            <a:rPr lang="en-US" dirty="0"/>
            <a:t>(0–2 years of experience): ₹3–6 LPA.</a:t>
          </a:r>
          <a:endParaRPr lang="en-IN" dirty="0"/>
        </a:p>
      </dgm:t>
    </dgm:pt>
    <dgm:pt modelId="{DE5A3775-C635-4FBA-AED0-72F31EFA84AD}" type="parTrans" cxnId="{0D19642E-23EF-4E49-A2D4-9B96C03403FE}">
      <dgm:prSet/>
      <dgm:spPr/>
      <dgm:t>
        <a:bodyPr/>
        <a:lstStyle/>
        <a:p>
          <a:endParaRPr lang="en-IN"/>
        </a:p>
      </dgm:t>
    </dgm:pt>
    <dgm:pt modelId="{0F3A9160-005F-4EE9-80BE-A374963B550D}" type="sibTrans" cxnId="{0D19642E-23EF-4E49-A2D4-9B96C03403FE}">
      <dgm:prSet/>
      <dgm:spPr/>
      <dgm:t>
        <a:bodyPr/>
        <a:lstStyle/>
        <a:p>
          <a:endParaRPr lang="en-IN"/>
        </a:p>
      </dgm:t>
    </dgm:pt>
    <dgm:pt modelId="{FC73C05F-125C-4079-B579-EF4BD3691FCB}">
      <dgm:prSet/>
      <dgm:spPr/>
      <dgm:t>
        <a:bodyPr/>
        <a:lstStyle/>
        <a:p>
          <a:r>
            <a:rPr lang="en-US" dirty="0"/>
            <a:t>Average salaries range from £36,549 for analysts to £62,727 for architects​</a:t>
          </a:r>
          <a:endParaRPr lang="en-IN" dirty="0"/>
        </a:p>
      </dgm:t>
    </dgm:pt>
    <dgm:pt modelId="{CCFDA5CD-B2C8-4369-B700-F694F84243CB}" type="parTrans" cxnId="{20DB406B-45BA-4F2D-A2FD-575C1865BE98}">
      <dgm:prSet/>
      <dgm:spPr/>
      <dgm:t>
        <a:bodyPr/>
        <a:lstStyle/>
        <a:p>
          <a:endParaRPr lang="en-IN"/>
        </a:p>
      </dgm:t>
    </dgm:pt>
    <dgm:pt modelId="{E3446A8D-C2DE-4FF4-872D-689ED2C794B0}" type="sibTrans" cxnId="{20DB406B-45BA-4F2D-A2FD-575C1865BE98}">
      <dgm:prSet/>
      <dgm:spPr/>
      <dgm:t>
        <a:bodyPr/>
        <a:lstStyle/>
        <a:p>
          <a:endParaRPr lang="en-IN"/>
        </a:p>
      </dgm:t>
    </dgm:pt>
    <dgm:pt modelId="{5CF1FE46-C7AD-4C86-9649-7EFD5A22F6E0}">
      <dgm:prSet/>
      <dgm:spPr/>
      <dgm:t>
        <a:bodyPr/>
        <a:lstStyle/>
        <a:p>
          <a:r>
            <a:rPr lang="en-US" dirty="0"/>
            <a:t>Entry-level salaries start at $60,000 and can go up to $200,000 for senior roles or specialized positions.</a:t>
          </a:r>
          <a:endParaRPr lang="en-IN" dirty="0"/>
        </a:p>
      </dgm:t>
    </dgm:pt>
    <dgm:pt modelId="{2FCDF9B5-6C72-4731-A06D-9DDCEAA90146}" type="parTrans" cxnId="{5E580D74-D74E-476D-A266-598AACA9DBEB}">
      <dgm:prSet/>
      <dgm:spPr/>
      <dgm:t>
        <a:bodyPr/>
        <a:lstStyle/>
        <a:p>
          <a:endParaRPr lang="en-IN"/>
        </a:p>
      </dgm:t>
    </dgm:pt>
    <dgm:pt modelId="{F504BD8D-76D9-49CF-99DA-11F91558CDD7}" type="sibTrans" cxnId="{5E580D74-D74E-476D-A266-598AACA9DBEB}">
      <dgm:prSet/>
      <dgm:spPr/>
      <dgm:t>
        <a:bodyPr/>
        <a:lstStyle/>
        <a:p>
          <a:endParaRPr lang="en-IN"/>
        </a:p>
      </dgm:t>
    </dgm:pt>
    <dgm:pt modelId="{D0676EA2-4D2A-44F1-8B53-EA1CDF5569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Mid-level roles (3–5 years of experience)</a:t>
          </a:r>
          <a:r>
            <a:rPr lang="en-US" dirty="0"/>
            <a:t>: ₹8–14 LPA.</a:t>
          </a:r>
        </a:p>
      </dgm:t>
    </dgm:pt>
    <dgm:pt modelId="{4AE6FB0F-B770-424F-8557-2801BC64D2D7}" type="parTrans" cxnId="{9FE307D7-4EDC-40AE-A555-C6236B4A6C6D}">
      <dgm:prSet/>
      <dgm:spPr/>
      <dgm:t>
        <a:bodyPr/>
        <a:lstStyle/>
        <a:p>
          <a:endParaRPr lang="en-IN"/>
        </a:p>
      </dgm:t>
    </dgm:pt>
    <dgm:pt modelId="{DE64B8C4-1F61-43EB-A065-96BC94119CD9}" type="sibTrans" cxnId="{9FE307D7-4EDC-40AE-A555-C6236B4A6C6D}">
      <dgm:prSet/>
      <dgm:spPr/>
      <dgm:t>
        <a:bodyPr/>
        <a:lstStyle/>
        <a:p>
          <a:endParaRPr lang="en-IN"/>
        </a:p>
      </dgm:t>
    </dgm:pt>
    <dgm:pt modelId="{2D29F16A-7539-4F42-9FDE-A784AF2E715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Senior roles (e.g., BI Architects, Analysts)</a:t>
          </a:r>
          <a:r>
            <a:rPr lang="en-US" dirty="0"/>
            <a:t>: ₹15–20+ LPA depending on the company and skills​</a:t>
          </a:r>
        </a:p>
      </dgm:t>
    </dgm:pt>
    <dgm:pt modelId="{799BE296-7348-4830-9E24-EDCD1CD0A371}" type="parTrans" cxnId="{09241A78-7885-421B-82D4-55B03C88F731}">
      <dgm:prSet/>
      <dgm:spPr/>
      <dgm:t>
        <a:bodyPr/>
        <a:lstStyle/>
        <a:p>
          <a:endParaRPr lang="en-IN"/>
        </a:p>
      </dgm:t>
    </dgm:pt>
    <dgm:pt modelId="{951C0542-B8DE-4232-8CBB-2F727244C685}" type="sibTrans" cxnId="{09241A78-7885-421B-82D4-55B03C88F731}">
      <dgm:prSet/>
      <dgm:spPr/>
      <dgm:t>
        <a:bodyPr/>
        <a:lstStyle/>
        <a:p>
          <a:endParaRPr lang="en-IN"/>
        </a:p>
      </dgm:t>
    </dgm:pt>
    <dgm:pt modelId="{A50902ED-046D-430E-93EA-7C36B75F6026}" type="pres">
      <dgm:prSet presAssocID="{AF27465D-1EE3-4F7E-8826-28628B589980}" presName="linearFlow" presStyleCnt="0">
        <dgm:presLayoutVars>
          <dgm:dir/>
          <dgm:animLvl val="lvl"/>
          <dgm:resizeHandles/>
        </dgm:presLayoutVars>
      </dgm:prSet>
      <dgm:spPr/>
    </dgm:pt>
    <dgm:pt modelId="{0E3A9554-80D4-45AD-A261-F97456AEF3CE}" type="pres">
      <dgm:prSet presAssocID="{58E46254-C62D-41B7-8E65-9693ABFE45A6}" presName="compositeNode" presStyleCnt="0">
        <dgm:presLayoutVars>
          <dgm:bulletEnabled val="1"/>
        </dgm:presLayoutVars>
      </dgm:prSet>
      <dgm:spPr/>
    </dgm:pt>
    <dgm:pt modelId="{B012A605-1982-4BCE-AF44-18253AC0D882}" type="pres">
      <dgm:prSet presAssocID="{58E46254-C62D-41B7-8E65-9693ABFE45A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FC9AA4B-2B47-43EB-944E-A1D3C282AE62}" type="pres">
      <dgm:prSet presAssocID="{58E46254-C62D-41B7-8E65-9693ABFE45A6}" presName="childNode" presStyleLbl="node1" presStyleIdx="0" presStyleCnt="3">
        <dgm:presLayoutVars>
          <dgm:bulletEnabled val="1"/>
        </dgm:presLayoutVars>
      </dgm:prSet>
      <dgm:spPr/>
    </dgm:pt>
    <dgm:pt modelId="{A7DCADE0-0C9C-420B-BF99-CC2708320002}" type="pres">
      <dgm:prSet presAssocID="{58E46254-C62D-41B7-8E65-9693ABFE45A6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D45FAEE-E091-4B2A-ADE8-782E451C9C59}" type="pres">
      <dgm:prSet presAssocID="{5DB4FA24-5C93-4619-84C5-CCC9C2E9390C}" presName="sibTrans" presStyleCnt="0"/>
      <dgm:spPr/>
    </dgm:pt>
    <dgm:pt modelId="{7E38FF9B-BF5F-4E96-A5BB-7E9DCCDC43F5}" type="pres">
      <dgm:prSet presAssocID="{583D3DB5-BFF9-4B1E-9A1C-F440D572E591}" presName="compositeNode" presStyleCnt="0">
        <dgm:presLayoutVars>
          <dgm:bulletEnabled val="1"/>
        </dgm:presLayoutVars>
      </dgm:prSet>
      <dgm:spPr/>
    </dgm:pt>
    <dgm:pt modelId="{FA56ED6C-62D7-46F0-AEA7-7D35146F093C}" type="pres">
      <dgm:prSet presAssocID="{583D3DB5-BFF9-4B1E-9A1C-F440D572E591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AE2F589-927D-4D8D-8838-38FB3255E900}" type="pres">
      <dgm:prSet presAssocID="{583D3DB5-BFF9-4B1E-9A1C-F440D572E591}" presName="childNode" presStyleLbl="node1" presStyleIdx="1" presStyleCnt="3">
        <dgm:presLayoutVars>
          <dgm:bulletEnabled val="1"/>
        </dgm:presLayoutVars>
      </dgm:prSet>
      <dgm:spPr/>
    </dgm:pt>
    <dgm:pt modelId="{4C72FDCB-08E6-4632-9AD8-CA5435837646}" type="pres">
      <dgm:prSet presAssocID="{583D3DB5-BFF9-4B1E-9A1C-F440D572E591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A09A203-0EB0-490E-AB8C-FDCD1F2CFB2B}" type="pres">
      <dgm:prSet presAssocID="{C125621A-A501-42CD-AAA0-5DAB6B9C5E6E}" presName="sibTrans" presStyleCnt="0"/>
      <dgm:spPr/>
    </dgm:pt>
    <dgm:pt modelId="{B78F2AE2-6A4B-4F54-99F6-83081021F4BC}" type="pres">
      <dgm:prSet presAssocID="{481E8F26-F8BE-4BDB-A65E-68D919E928F9}" presName="compositeNode" presStyleCnt="0">
        <dgm:presLayoutVars>
          <dgm:bulletEnabled val="1"/>
        </dgm:presLayoutVars>
      </dgm:prSet>
      <dgm:spPr/>
    </dgm:pt>
    <dgm:pt modelId="{CEA455C0-ACFD-4C8F-946D-EF8C329574A3}" type="pres">
      <dgm:prSet presAssocID="{481E8F26-F8BE-4BDB-A65E-68D919E928F9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CE976EB-AD91-4F9A-894F-3807E2E91FB1}" type="pres">
      <dgm:prSet presAssocID="{481E8F26-F8BE-4BDB-A65E-68D919E928F9}" presName="childNode" presStyleLbl="node1" presStyleIdx="2" presStyleCnt="3">
        <dgm:presLayoutVars>
          <dgm:bulletEnabled val="1"/>
        </dgm:presLayoutVars>
      </dgm:prSet>
      <dgm:spPr/>
    </dgm:pt>
    <dgm:pt modelId="{3D0C9270-A5ED-441B-8BF4-53BD7E4CA29F}" type="pres">
      <dgm:prSet presAssocID="{481E8F26-F8BE-4BDB-A65E-68D919E928F9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75B45C04-ACED-40EF-96A1-5AF3765CB622}" srcId="{AF27465D-1EE3-4F7E-8826-28628B589980}" destId="{58E46254-C62D-41B7-8E65-9693ABFE45A6}" srcOrd="0" destOrd="0" parTransId="{14069B1C-1324-4B61-8E5C-6B54B61C11FD}" sibTransId="{5DB4FA24-5C93-4619-84C5-CCC9C2E9390C}"/>
    <dgm:cxn modelId="{B46C9E16-95E6-4C32-AA98-9E8916A693CE}" type="presOf" srcId="{583D3DB5-BFF9-4B1E-9A1C-F440D572E591}" destId="{4C72FDCB-08E6-4632-9AD8-CA5435837646}" srcOrd="0" destOrd="0" presId="urn:microsoft.com/office/officeart/2005/8/layout/hList2"/>
    <dgm:cxn modelId="{0D19642E-23EF-4E49-A2D4-9B96C03403FE}" srcId="{58E46254-C62D-41B7-8E65-9693ABFE45A6}" destId="{8D1491BF-0C1F-4416-BE2D-995335066DE3}" srcOrd="0" destOrd="0" parTransId="{DE5A3775-C635-4FBA-AED0-72F31EFA84AD}" sibTransId="{0F3A9160-005F-4EE9-80BE-A374963B550D}"/>
    <dgm:cxn modelId="{9E282433-D724-448E-8320-4932A3AB1DE6}" type="presOf" srcId="{58E46254-C62D-41B7-8E65-9693ABFE45A6}" destId="{A7DCADE0-0C9C-420B-BF99-CC2708320002}" srcOrd="0" destOrd="0" presId="urn:microsoft.com/office/officeart/2005/8/layout/hList2"/>
    <dgm:cxn modelId="{9FD16160-9868-4D97-B695-84865FB8172C}" type="presOf" srcId="{AF27465D-1EE3-4F7E-8826-28628B589980}" destId="{A50902ED-046D-430E-93EA-7C36B75F6026}" srcOrd="0" destOrd="0" presId="urn:microsoft.com/office/officeart/2005/8/layout/hList2"/>
    <dgm:cxn modelId="{20DB406B-45BA-4F2D-A2FD-575C1865BE98}" srcId="{481E8F26-F8BE-4BDB-A65E-68D919E928F9}" destId="{FC73C05F-125C-4079-B579-EF4BD3691FCB}" srcOrd="0" destOrd="0" parTransId="{CCFDA5CD-B2C8-4369-B700-F694F84243CB}" sibTransId="{E3446A8D-C2DE-4FF4-872D-689ED2C794B0}"/>
    <dgm:cxn modelId="{B9375E71-6830-4457-B8D5-C96B8410591C}" srcId="{AF27465D-1EE3-4F7E-8826-28628B589980}" destId="{481E8F26-F8BE-4BDB-A65E-68D919E928F9}" srcOrd="2" destOrd="0" parTransId="{77251FF8-163A-4F10-A6D0-9CFD594C1AF7}" sibTransId="{42BB783B-3D07-4831-8594-58B94D522627}"/>
    <dgm:cxn modelId="{5E580D74-D74E-476D-A266-598AACA9DBEB}" srcId="{583D3DB5-BFF9-4B1E-9A1C-F440D572E591}" destId="{5CF1FE46-C7AD-4C86-9649-7EFD5A22F6E0}" srcOrd="0" destOrd="0" parTransId="{2FCDF9B5-6C72-4731-A06D-9DDCEAA90146}" sibTransId="{F504BD8D-76D9-49CF-99DA-11F91558CDD7}"/>
    <dgm:cxn modelId="{09241A78-7885-421B-82D4-55B03C88F731}" srcId="{58E46254-C62D-41B7-8E65-9693ABFE45A6}" destId="{2D29F16A-7539-4F42-9FDE-A784AF2E715C}" srcOrd="2" destOrd="0" parTransId="{799BE296-7348-4830-9E24-EDCD1CD0A371}" sibTransId="{951C0542-B8DE-4232-8CBB-2F727244C685}"/>
    <dgm:cxn modelId="{54E59782-A06B-4F47-AB84-7BA3FDF21F09}" srcId="{AF27465D-1EE3-4F7E-8826-28628B589980}" destId="{583D3DB5-BFF9-4B1E-9A1C-F440D572E591}" srcOrd="1" destOrd="0" parTransId="{CDE662E5-F13F-45C2-999C-D3BF75A48C83}" sibTransId="{C125621A-A501-42CD-AAA0-5DAB6B9C5E6E}"/>
    <dgm:cxn modelId="{E95F3BA8-7D0D-4013-9B2A-7830A3BEA7AA}" type="presOf" srcId="{481E8F26-F8BE-4BDB-A65E-68D919E928F9}" destId="{3D0C9270-A5ED-441B-8BF4-53BD7E4CA29F}" srcOrd="0" destOrd="0" presId="urn:microsoft.com/office/officeart/2005/8/layout/hList2"/>
    <dgm:cxn modelId="{CCAB93BB-7D0A-4D83-A107-7344A96297DB}" type="presOf" srcId="{FC73C05F-125C-4079-B579-EF4BD3691FCB}" destId="{DCE976EB-AD91-4F9A-894F-3807E2E91FB1}" srcOrd="0" destOrd="0" presId="urn:microsoft.com/office/officeart/2005/8/layout/hList2"/>
    <dgm:cxn modelId="{55103CBD-6EBF-4EE1-9098-13184C3F2EB0}" type="presOf" srcId="{2D29F16A-7539-4F42-9FDE-A784AF2E715C}" destId="{EFC9AA4B-2B47-43EB-944E-A1D3C282AE62}" srcOrd="0" destOrd="2" presId="urn:microsoft.com/office/officeart/2005/8/layout/hList2"/>
    <dgm:cxn modelId="{FB45FAC1-A21F-4D3D-BD5E-8ABED75C8D74}" type="presOf" srcId="{D0676EA2-4D2A-44F1-8B53-EA1CDF556946}" destId="{EFC9AA4B-2B47-43EB-944E-A1D3C282AE62}" srcOrd="0" destOrd="1" presId="urn:microsoft.com/office/officeart/2005/8/layout/hList2"/>
    <dgm:cxn modelId="{9FE307D7-4EDC-40AE-A555-C6236B4A6C6D}" srcId="{58E46254-C62D-41B7-8E65-9693ABFE45A6}" destId="{D0676EA2-4D2A-44F1-8B53-EA1CDF556946}" srcOrd="1" destOrd="0" parTransId="{4AE6FB0F-B770-424F-8557-2801BC64D2D7}" sibTransId="{DE64B8C4-1F61-43EB-A065-96BC94119CD9}"/>
    <dgm:cxn modelId="{431167E6-76CA-4252-8E61-8F385FE60F0F}" type="presOf" srcId="{5CF1FE46-C7AD-4C86-9649-7EFD5A22F6E0}" destId="{6AE2F589-927D-4D8D-8838-38FB3255E900}" srcOrd="0" destOrd="0" presId="urn:microsoft.com/office/officeart/2005/8/layout/hList2"/>
    <dgm:cxn modelId="{38AC86E6-FCD7-4633-AC7D-DC28C2A33B76}" type="presOf" srcId="{8D1491BF-0C1F-4416-BE2D-995335066DE3}" destId="{EFC9AA4B-2B47-43EB-944E-A1D3C282AE62}" srcOrd="0" destOrd="0" presId="urn:microsoft.com/office/officeart/2005/8/layout/hList2"/>
    <dgm:cxn modelId="{8E56C928-F3B1-4E48-A8FB-629054A75DE8}" type="presParOf" srcId="{A50902ED-046D-430E-93EA-7C36B75F6026}" destId="{0E3A9554-80D4-45AD-A261-F97456AEF3CE}" srcOrd="0" destOrd="0" presId="urn:microsoft.com/office/officeart/2005/8/layout/hList2"/>
    <dgm:cxn modelId="{7B1D2D7F-C645-42BF-9653-C02BDC98FA41}" type="presParOf" srcId="{0E3A9554-80D4-45AD-A261-F97456AEF3CE}" destId="{B012A605-1982-4BCE-AF44-18253AC0D882}" srcOrd="0" destOrd="0" presId="urn:microsoft.com/office/officeart/2005/8/layout/hList2"/>
    <dgm:cxn modelId="{62194551-EA3C-46D5-AA1F-A9FFA23678FC}" type="presParOf" srcId="{0E3A9554-80D4-45AD-A261-F97456AEF3CE}" destId="{EFC9AA4B-2B47-43EB-944E-A1D3C282AE62}" srcOrd="1" destOrd="0" presId="urn:microsoft.com/office/officeart/2005/8/layout/hList2"/>
    <dgm:cxn modelId="{4CE7F843-CD53-4487-9699-65F3BB41DA63}" type="presParOf" srcId="{0E3A9554-80D4-45AD-A261-F97456AEF3CE}" destId="{A7DCADE0-0C9C-420B-BF99-CC2708320002}" srcOrd="2" destOrd="0" presId="urn:microsoft.com/office/officeart/2005/8/layout/hList2"/>
    <dgm:cxn modelId="{D366BCDE-FC7B-4A95-A408-C776D3F9ADD0}" type="presParOf" srcId="{A50902ED-046D-430E-93EA-7C36B75F6026}" destId="{3D45FAEE-E091-4B2A-ADE8-782E451C9C59}" srcOrd="1" destOrd="0" presId="urn:microsoft.com/office/officeart/2005/8/layout/hList2"/>
    <dgm:cxn modelId="{2EED61F0-F9BC-4A38-9699-3B8CC7BEBB62}" type="presParOf" srcId="{A50902ED-046D-430E-93EA-7C36B75F6026}" destId="{7E38FF9B-BF5F-4E96-A5BB-7E9DCCDC43F5}" srcOrd="2" destOrd="0" presId="urn:microsoft.com/office/officeart/2005/8/layout/hList2"/>
    <dgm:cxn modelId="{6329A4A3-8122-48D8-83F3-92714A0C260D}" type="presParOf" srcId="{7E38FF9B-BF5F-4E96-A5BB-7E9DCCDC43F5}" destId="{FA56ED6C-62D7-46F0-AEA7-7D35146F093C}" srcOrd="0" destOrd="0" presId="urn:microsoft.com/office/officeart/2005/8/layout/hList2"/>
    <dgm:cxn modelId="{49F93ECC-034C-4EC0-9F2D-EB7B8E995CFF}" type="presParOf" srcId="{7E38FF9B-BF5F-4E96-A5BB-7E9DCCDC43F5}" destId="{6AE2F589-927D-4D8D-8838-38FB3255E900}" srcOrd="1" destOrd="0" presId="urn:microsoft.com/office/officeart/2005/8/layout/hList2"/>
    <dgm:cxn modelId="{6589765F-6AD5-4C56-9882-AD0CBFDA0D8C}" type="presParOf" srcId="{7E38FF9B-BF5F-4E96-A5BB-7E9DCCDC43F5}" destId="{4C72FDCB-08E6-4632-9AD8-CA5435837646}" srcOrd="2" destOrd="0" presId="urn:microsoft.com/office/officeart/2005/8/layout/hList2"/>
    <dgm:cxn modelId="{02F5713C-2B6F-4136-8E74-BFB2E66045AE}" type="presParOf" srcId="{A50902ED-046D-430E-93EA-7C36B75F6026}" destId="{8A09A203-0EB0-490E-AB8C-FDCD1F2CFB2B}" srcOrd="3" destOrd="0" presId="urn:microsoft.com/office/officeart/2005/8/layout/hList2"/>
    <dgm:cxn modelId="{EC3CD952-3494-4ADC-9803-28B1F9B71FDB}" type="presParOf" srcId="{A50902ED-046D-430E-93EA-7C36B75F6026}" destId="{B78F2AE2-6A4B-4F54-99F6-83081021F4BC}" srcOrd="4" destOrd="0" presId="urn:microsoft.com/office/officeart/2005/8/layout/hList2"/>
    <dgm:cxn modelId="{D0668DD4-689E-4ACA-8D24-AC40F36BB2AE}" type="presParOf" srcId="{B78F2AE2-6A4B-4F54-99F6-83081021F4BC}" destId="{CEA455C0-ACFD-4C8F-946D-EF8C329574A3}" srcOrd="0" destOrd="0" presId="urn:microsoft.com/office/officeart/2005/8/layout/hList2"/>
    <dgm:cxn modelId="{67B4DC56-587A-44C0-A9EE-01D29A095795}" type="presParOf" srcId="{B78F2AE2-6A4B-4F54-99F6-83081021F4BC}" destId="{DCE976EB-AD91-4F9A-894F-3807E2E91FB1}" srcOrd="1" destOrd="0" presId="urn:microsoft.com/office/officeart/2005/8/layout/hList2"/>
    <dgm:cxn modelId="{23235BF5-42ED-4E8D-ABE8-91B8A56A297E}" type="presParOf" srcId="{B78F2AE2-6A4B-4F54-99F6-83081021F4BC}" destId="{3D0C9270-A5ED-441B-8BF4-53BD7E4CA29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0D0A05-6FB3-4C56-846D-120B979405D5}" type="doc">
      <dgm:prSet loTypeId="urn:microsoft.com/office/officeart/2005/8/layout/hierarchy4" loCatId="relationship" qsTypeId="urn:microsoft.com/office/officeart/2005/8/quickstyle/3d3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AA6A09AB-414B-4251-B771-73CCCACC47DC}">
      <dgm:prSet/>
      <dgm:spPr/>
      <dgm:t>
        <a:bodyPr/>
        <a:lstStyle/>
        <a:p>
          <a:r>
            <a:rPr lang="en-US" b="1" dirty="0"/>
            <a:t>Career and Benefits</a:t>
          </a:r>
          <a:endParaRPr lang="en-IN" dirty="0"/>
        </a:p>
      </dgm:t>
    </dgm:pt>
    <dgm:pt modelId="{555908E5-E03B-498F-ABBB-4D3C59D353A0}" type="parTrans" cxnId="{50AF51D9-2F00-49E9-8B2D-1DAC31471EAA}">
      <dgm:prSet/>
      <dgm:spPr/>
      <dgm:t>
        <a:bodyPr/>
        <a:lstStyle/>
        <a:p>
          <a:endParaRPr lang="en-IN"/>
        </a:p>
      </dgm:t>
    </dgm:pt>
    <dgm:pt modelId="{96163BE2-C63C-433F-8CB8-C8F16DE89823}" type="sibTrans" cxnId="{50AF51D9-2F00-49E9-8B2D-1DAC31471EAA}">
      <dgm:prSet/>
      <dgm:spPr/>
      <dgm:t>
        <a:bodyPr/>
        <a:lstStyle/>
        <a:p>
          <a:endParaRPr lang="en-IN"/>
        </a:p>
      </dgm:t>
    </dgm:pt>
    <dgm:pt modelId="{DB352B97-23C9-4B27-A44B-8CAF11686F3F}">
      <dgm:prSet/>
      <dgm:spPr/>
      <dgm:t>
        <a:bodyPr/>
        <a:lstStyle/>
        <a:p>
          <a:r>
            <a:rPr lang="en-US" b="1" dirty="0"/>
            <a:t>Remote Work Options</a:t>
          </a:r>
          <a:r>
            <a:rPr lang="en-US" dirty="0"/>
            <a:t>: Many Power BI professionals work remotely, allowing flexibility and work-life balance.</a:t>
          </a:r>
          <a:endParaRPr lang="en-IN" dirty="0"/>
        </a:p>
      </dgm:t>
    </dgm:pt>
    <dgm:pt modelId="{D6B7FB63-1C3F-4814-9C39-A326E1ED5263}" type="parTrans" cxnId="{F4C53E22-BB82-4B0D-93F5-C9CEA322EDF2}">
      <dgm:prSet/>
      <dgm:spPr/>
      <dgm:t>
        <a:bodyPr/>
        <a:lstStyle/>
        <a:p>
          <a:endParaRPr lang="en-IN"/>
        </a:p>
      </dgm:t>
    </dgm:pt>
    <dgm:pt modelId="{65CEDF4A-C8C5-410A-91AA-912698F8DEA6}" type="sibTrans" cxnId="{F4C53E22-BB82-4B0D-93F5-C9CEA322EDF2}">
      <dgm:prSet/>
      <dgm:spPr/>
      <dgm:t>
        <a:bodyPr/>
        <a:lstStyle/>
        <a:p>
          <a:endParaRPr lang="en-IN"/>
        </a:p>
      </dgm:t>
    </dgm:pt>
    <dgm:pt modelId="{926A2400-14D8-4E67-B086-FA9A887E8308}">
      <dgm:prSet/>
      <dgm:spPr/>
      <dgm:t>
        <a:bodyPr/>
        <a:lstStyle/>
        <a:p>
          <a:r>
            <a:rPr lang="en-US" b="1" dirty="0"/>
            <a:t>Job Versatility</a:t>
          </a:r>
          <a:r>
            <a:rPr lang="en-US" dirty="0"/>
            <a:t>: Roles range from Data Analyst to BI Consultant, offering room for career progression.</a:t>
          </a:r>
          <a:endParaRPr lang="en-IN" dirty="0"/>
        </a:p>
      </dgm:t>
    </dgm:pt>
    <dgm:pt modelId="{70DB6780-BC89-4A21-AC8E-D50C29B6FB72}" type="parTrans" cxnId="{2FBEB541-4521-4BF6-853D-E5DB45C8F244}">
      <dgm:prSet/>
      <dgm:spPr/>
      <dgm:t>
        <a:bodyPr/>
        <a:lstStyle/>
        <a:p>
          <a:endParaRPr lang="en-IN"/>
        </a:p>
      </dgm:t>
    </dgm:pt>
    <dgm:pt modelId="{1FD63994-8642-4BB6-8FBD-307F738417E3}" type="sibTrans" cxnId="{2FBEB541-4521-4BF6-853D-E5DB45C8F244}">
      <dgm:prSet/>
      <dgm:spPr/>
      <dgm:t>
        <a:bodyPr/>
        <a:lstStyle/>
        <a:p>
          <a:endParaRPr lang="en-IN"/>
        </a:p>
      </dgm:t>
    </dgm:pt>
    <dgm:pt modelId="{ED094577-41C3-4BF8-B3EC-049660CD7A9A}">
      <dgm:prSet/>
      <dgm:spPr/>
      <dgm:t>
        <a:bodyPr/>
        <a:lstStyle/>
        <a:p>
          <a:r>
            <a:rPr lang="en-US" b="1" dirty="0"/>
            <a:t>Global Demand</a:t>
          </a:r>
          <a:r>
            <a:rPr lang="en-US" dirty="0"/>
            <a:t>: Growing digital transformation worldwide ensures continued demand for Power BI experts.</a:t>
          </a:r>
          <a:endParaRPr lang="en-IN" dirty="0"/>
        </a:p>
      </dgm:t>
    </dgm:pt>
    <dgm:pt modelId="{8D5725BD-A9BC-485F-9ED6-21053722FFD8}" type="parTrans" cxnId="{1BEF23ED-02BD-4A0C-8724-9BEAA281B392}">
      <dgm:prSet/>
      <dgm:spPr/>
      <dgm:t>
        <a:bodyPr/>
        <a:lstStyle/>
        <a:p>
          <a:endParaRPr lang="en-IN"/>
        </a:p>
      </dgm:t>
    </dgm:pt>
    <dgm:pt modelId="{75E2BF86-A6BC-4959-B5B3-A688682F4B16}" type="sibTrans" cxnId="{1BEF23ED-02BD-4A0C-8724-9BEAA281B392}">
      <dgm:prSet/>
      <dgm:spPr/>
      <dgm:t>
        <a:bodyPr/>
        <a:lstStyle/>
        <a:p>
          <a:endParaRPr lang="en-IN"/>
        </a:p>
      </dgm:t>
    </dgm:pt>
    <dgm:pt modelId="{DA9D4E76-FBAF-44F9-B287-84D532C1F57C}" type="pres">
      <dgm:prSet presAssocID="{1D0D0A05-6FB3-4C56-846D-120B979405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994C54-49C3-42F1-8042-E35B9DC91476}" type="pres">
      <dgm:prSet presAssocID="{AA6A09AB-414B-4251-B771-73CCCACC47DC}" presName="vertOne" presStyleCnt="0"/>
      <dgm:spPr/>
    </dgm:pt>
    <dgm:pt modelId="{57440A5B-3497-4D0B-B97E-130F7232822C}" type="pres">
      <dgm:prSet presAssocID="{AA6A09AB-414B-4251-B771-73CCCACC47DC}" presName="txOne" presStyleLbl="node0" presStyleIdx="0" presStyleCnt="1">
        <dgm:presLayoutVars>
          <dgm:chPref val="3"/>
        </dgm:presLayoutVars>
      </dgm:prSet>
      <dgm:spPr/>
    </dgm:pt>
    <dgm:pt modelId="{56F3D8F7-0769-4518-9231-6456EB18692C}" type="pres">
      <dgm:prSet presAssocID="{AA6A09AB-414B-4251-B771-73CCCACC47DC}" presName="parTransOne" presStyleCnt="0"/>
      <dgm:spPr/>
    </dgm:pt>
    <dgm:pt modelId="{EB1F592A-4768-47E4-8A7E-A95A0942062B}" type="pres">
      <dgm:prSet presAssocID="{AA6A09AB-414B-4251-B771-73CCCACC47DC}" presName="horzOne" presStyleCnt="0"/>
      <dgm:spPr/>
    </dgm:pt>
    <dgm:pt modelId="{CDAE39A6-EECA-4A99-B4CA-21DF061FEFE7}" type="pres">
      <dgm:prSet presAssocID="{DB352B97-23C9-4B27-A44B-8CAF11686F3F}" presName="vertTwo" presStyleCnt="0"/>
      <dgm:spPr/>
    </dgm:pt>
    <dgm:pt modelId="{31034822-2BF8-4637-B59D-F51E4E3E6561}" type="pres">
      <dgm:prSet presAssocID="{DB352B97-23C9-4B27-A44B-8CAF11686F3F}" presName="txTwo" presStyleLbl="node2" presStyleIdx="0" presStyleCnt="3">
        <dgm:presLayoutVars>
          <dgm:chPref val="3"/>
        </dgm:presLayoutVars>
      </dgm:prSet>
      <dgm:spPr/>
    </dgm:pt>
    <dgm:pt modelId="{271D0527-D1D9-4BDD-B4B0-01CF18693699}" type="pres">
      <dgm:prSet presAssocID="{DB352B97-23C9-4B27-A44B-8CAF11686F3F}" presName="horzTwo" presStyleCnt="0"/>
      <dgm:spPr/>
    </dgm:pt>
    <dgm:pt modelId="{8623C93D-528D-448F-A879-1943988A5E94}" type="pres">
      <dgm:prSet presAssocID="{65CEDF4A-C8C5-410A-91AA-912698F8DEA6}" presName="sibSpaceTwo" presStyleCnt="0"/>
      <dgm:spPr/>
    </dgm:pt>
    <dgm:pt modelId="{8032E6F6-98CC-47A0-8D52-CB9405392323}" type="pres">
      <dgm:prSet presAssocID="{926A2400-14D8-4E67-B086-FA9A887E8308}" presName="vertTwo" presStyleCnt="0"/>
      <dgm:spPr/>
    </dgm:pt>
    <dgm:pt modelId="{17D5262F-AF73-44FE-844B-8225B67CCBFC}" type="pres">
      <dgm:prSet presAssocID="{926A2400-14D8-4E67-B086-FA9A887E8308}" presName="txTwo" presStyleLbl="node2" presStyleIdx="1" presStyleCnt="3">
        <dgm:presLayoutVars>
          <dgm:chPref val="3"/>
        </dgm:presLayoutVars>
      </dgm:prSet>
      <dgm:spPr/>
    </dgm:pt>
    <dgm:pt modelId="{995D01EC-6A5A-4B3F-A126-74D28E59BD69}" type="pres">
      <dgm:prSet presAssocID="{926A2400-14D8-4E67-B086-FA9A887E8308}" presName="horzTwo" presStyleCnt="0"/>
      <dgm:spPr/>
    </dgm:pt>
    <dgm:pt modelId="{FAA8376C-A97F-4528-8F78-0A357D730687}" type="pres">
      <dgm:prSet presAssocID="{1FD63994-8642-4BB6-8FBD-307F738417E3}" presName="sibSpaceTwo" presStyleCnt="0"/>
      <dgm:spPr/>
    </dgm:pt>
    <dgm:pt modelId="{4A2EBD2F-3B2A-4E63-9B88-8988BBBB405B}" type="pres">
      <dgm:prSet presAssocID="{ED094577-41C3-4BF8-B3EC-049660CD7A9A}" presName="vertTwo" presStyleCnt="0"/>
      <dgm:spPr/>
    </dgm:pt>
    <dgm:pt modelId="{DE6B3041-7684-4580-9098-2F134667767D}" type="pres">
      <dgm:prSet presAssocID="{ED094577-41C3-4BF8-B3EC-049660CD7A9A}" presName="txTwo" presStyleLbl="node2" presStyleIdx="2" presStyleCnt="3">
        <dgm:presLayoutVars>
          <dgm:chPref val="3"/>
        </dgm:presLayoutVars>
      </dgm:prSet>
      <dgm:spPr/>
    </dgm:pt>
    <dgm:pt modelId="{AF8476DB-7C47-4544-A994-C2963105BC0F}" type="pres">
      <dgm:prSet presAssocID="{ED094577-41C3-4BF8-B3EC-049660CD7A9A}" presName="horzTwo" presStyleCnt="0"/>
      <dgm:spPr/>
    </dgm:pt>
  </dgm:ptLst>
  <dgm:cxnLst>
    <dgm:cxn modelId="{F4C53E22-BB82-4B0D-93F5-C9CEA322EDF2}" srcId="{AA6A09AB-414B-4251-B771-73CCCACC47DC}" destId="{DB352B97-23C9-4B27-A44B-8CAF11686F3F}" srcOrd="0" destOrd="0" parTransId="{D6B7FB63-1C3F-4814-9C39-A326E1ED5263}" sibTransId="{65CEDF4A-C8C5-410A-91AA-912698F8DEA6}"/>
    <dgm:cxn modelId="{2FBEB541-4521-4BF6-853D-E5DB45C8F244}" srcId="{AA6A09AB-414B-4251-B771-73CCCACC47DC}" destId="{926A2400-14D8-4E67-B086-FA9A887E8308}" srcOrd="1" destOrd="0" parTransId="{70DB6780-BC89-4A21-AC8E-D50C29B6FB72}" sibTransId="{1FD63994-8642-4BB6-8FBD-307F738417E3}"/>
    <dgm:cxn modelId="{F351EC41-1B00-443C-98DF-5253445F9015}" type="presOf" srcId="{DB352B97-23C9-4B27-A44B-8CAF11686F3F}" destId="{31034822-2BF8-4637-B59D-F51E4E3E6561}" srcOrd="0" destOrd="0" presId="urn:microsoft.com/office/officeart/2005/8/layout/hierarchy4"/>
    <dgm:cxn modelId="{3790317E-DF50-450F-97A5-1E8433168D1C}" type="presOf" srcId="{1D0D0A05-6FB3-4C56-846D-120B979405D5}" destId="{DA9D4E76-FBAF-44F9-B287-84D532C1F57C}" srcOrd="0" destOrd="0" presId="urn:microsoft.com/office/officeart/2005/8/layout/hierarchy4"/>
    <dgm:cxn modelId="{50AF51D9-2F00-49E9-8B2D-1DAC31471EAA}" srcId="{1D0D0A05-6FB3-4C56-846D-120B979405D5}" destId="{AA6A09AB-414B-4251-B771-73CCCACC47DC}" srcOrd="0" destOrd="0" parTransId="{555908E5-E03B-498F-ABBB-4D3C59D353A0}" sibTransId="{96163BE2-C63C-433F-8CB8-C8F16DE89823}"/>
    <dgm:cxn modelId="{AB728BD9-2F22-4A9F-BB7B-C669DAF05B49}" type="presOf" srcId="{AA6A09AB-414B-4251-B771-73CCCACC47DC}" destId="{57440A5B-3497-4D0B-B97E-130F7232822C}" srcOrd="0" destOrd="0" presId="urn:microsoft.com/office/officeart/2005/8/layout/hierarchy4"/>
    <dgm:cxn modelId="{5DE83BE7-825A-4ADB-AEF8-796A91506A9F}" type="presOf" srcId="{ED094577-41C3-4BF8-B3EC-049660CD7A9A}" destId="{DE6B3041-7684-4580-9098-2F134667767D}" srcOrd="0" destOrd="0" presId="urn:microsoft.com/office/officeart/2005/8/layout/hierarchy4"/>
    <dgm:cxn modelId="{A202C9E8-A93A-45FB-BD39-9508569E6540}" type="presOf" srcId="{926A2400-14D8-4E67-B086-FA9A887E8308}" destId="{17D5262F-AF73-44FE-844B-8225B67CCBFC}" srcOrd="0" destOrd="0" presId="urn:microsoft.com/office/officeart/2005/8/layout/hierarchy4"/>
    <dgm:cxn modelId="{1BEF23ED-02BD-4A0C-8724-9BEAA281B392}" srcId="{AA6A09AB-414B-4251-B771-73CCCACC47DC}" destId="{ED094577-41C3-4BF8-B3EC-049660CD7A9A}" srcOrd="2" destOrd="0" parTransId="{8D5725BD-A9BC-485F-9ED6-21053722FFD8}" sibTransId="{75E2BF86-A6BC-4959-B5B3-A688682F4B16}"/>
    <dgm:cxn modelId="{CF6C103B-660B-4C98-9656-B6ED79A9CA26}" type="presParOf" srcId="{DA9D4E76-FBAF-44F9-B287-84D532C1F57C}" destId="{32994C54-49C3-42F1-8042-E35B9DC91476}" srcOrd="0" destOrd="0" presId="urn:microsoft.com/office/officeart/2005/8/layout/hierarchy4"/>
    <dgm:cxn modelId="{1F8F46ED-C855-4842-876E-224567140E6C}" type="presParOf" srcId="{32994C54-49C3-42F1-8042-E35B9DC91476}" destId="{57440A5B-3497-4D0B-B97E-130F7232822C}" srcOrd="0" destOrd="0" presId="urn:microsoft.com/office/officeart/2005/8/layout/hierarchy4"/>
    <dgm:cxn modelId="{CCA168FA-EB9E-4CF6-925B-EF0581CD3FC2}" type="presParOf" srcId="{32994C54-49C3-42F1-8042-E35B9DC91476}" destId="{56F3D8F7-0769-4518-9231-6456EB18692C}" srcOrd="1" destOrd="0" presId="urn:microsoft.com/office/officeart/2005/8/layout/hierarchy4"/>
    <dgm:cxn modelId="{064D5417-A246-4FE5-8B91-3F59970F6F54}" type="presParOf" srcId="{32994C54-49C3-42F1-8042-E35B9DC91476}" destId="{EB1F592A-4768-47E4-8A7E-A95A0942062B}" srcOrd="2" destOrd="0" presId="urn:microsoft.com/office/officeart/2005/8/layout/hierarchy4"/>
    <dgm:cxn modelId="{E4C412DF-A5A0-46B2-9BAD-1B01921D4B53}" type="presParOf" srcId="{EB1F592A-4768-47E4-8A7E-A95A0942062B}" destId="{CDAE39A6-EECA-4A99-B4CA-21DF061FEFE7}" srcOrd="0" destOrd="0" presId="urn:microsoft.com/office/officeart/2005/8/layout/hierarchy4"/>
    <dgm:cxn modelId="{C55506C0-9373-446F-900B-2FBF5586585B}" type="presParOf" srcId="{CDAE39A6-EECA-4A99-B4CA-21DF061FEFE7}" destId="{31034822-2BF8-4637-B59D-F51E4E3E6561}" srcOrd="0" destOrd="0" presId="urn:microsoft.com/office/officeart/2005/8/layout/hierarchy4"/>
    <dgm:cxn modelId="{3EBCFE89-6AB8-45C7-BFA2-D8A3113160DB}" type="presParOf" srcId="{CDAE39A6-EECA-4A99-B4CA-21DF061FEFE7}" destId="{271D0527-D1D9-4BDD-B4B0-01CF18693699}" srcOrd="1" destOrd="0" presId="urn:microsoft.com/office/officeart/2005/8/layout/hierarchy4"/>
    <dgm:cxn modelId="{CA781EE6-47BB-4986-9E85-2A8D255AEE90}" type="presParOf" srcId="{EB1F592A-4768-47E4-8A7E-A95A0942062B}" destId="{8623C93D-528D-448F-A879-1943988A5E94}" srcOrd="1" destOrd="0" presId="urn:microsoft.com/office/officeart/2005/8/layout/hierarchy4"/>
    <dgm:cxn modelId="{284B0856-D395-43E8-81AF-7E8CB802ED66}" type="presParOf" srcId="{EB1F592A-4768-47E4-8A7E-A95A0942062B}" destId="{8032E6F6-98CC-47A0-8D52-CB9405392323}" srcOrd="2" destOrd="0" presId="urn:microsoft.com/office/officeart/2005/8/layout/hierarchy4"/>
    <dgm:cxn modelId="{E37D05FC-A991-4BE4-A25A-C55F8193E924}" type="presParOf" srcId="{8032E6F6-98CC-47A0-8D52-CB9405392323}" destId="{17D5262F-AF73-44FE-844B-8225B67CCBFC}" srcOrd="0" destOrd="0" presId="urn:microsoft.com/office/officeart/2005/8/layout/hierarchy4"/>
    <dgm:cxn modelId="{34276F3A-4003-4CFF-9B27-4D7A90499089}" type="presParOf" srcId="{8032E6F6-98CC-47A0-8D52-CB9405392323}" destId="{995D01EC-6A5A-4B3F-A126-74D28E59BD69}" srcOrd="1" destOrd="0" presId="urn:microsoft.com/office/officeart/2005/8/layout/hierarchy4"/>
    <dgm:cxn modelId="{C39F05F1-5D6F-4B84-B917-2FFC51692353}" type="presParOf" srcId="{EB1F592A-4768-47E4-8A7E-A95A0942062B}" destId="{FAA8376C-A97F-4528-8F78-0A357D730687}" srcOrd="3" destOrd="0" presId="urn:microsoft.com/office/officeart/2005/8/layout/hierarchy4"/>
    <dgm:cxn modelId="{E7CF10AC-8EE1-46C9-87EE-02D84197F03D}" type="presParOf" srcId="{EB1F592A-4768-47E4-8A7E-A95A0942062B}" destId="{4A2EBD2F-3B2A-4E63-9B88-8988BBBB405B}" srcOrd="4" destOrd="0" presId="urn:microsoft.com/office/officeart/2005/8/layout/hierarchy4"/>
    <dgm:cxn modelId="{AD70E9DB-ED23-4A4B-9B58-1F2621EA5AA8}" type="presParOf" srcId="{4A2EBD2F-3B2A-4E63-9B88-8988BBBB405B}" destId="{DE6B3041-7684-4580-9098-2F134667767D}" srcOrd="0" destOrd="0" presId="urn:microsoft.com/office/officeart/2005/8/layout/hierarchy4"/>
    <dgm:cxn modelId="{D698E032-56BD-4C1A-81EB-0DE27C638EFC}" type="presParOf" srcId="{4A2EBD2F-3B2A-4E63-9B88-8988BBBB405B}" destId="{AF8476DB-7C47-4544-A994-C2963105BC0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D4566-9DFC-44E5-B438-8A15E10DA87A}">
      <dsp:nvSpPr>
        <dsp:cNvPr id="0" name=""/>
        <dsp:cNvSpPr/>
      </dsp:nvSpPr>
      <dsp:spPr>
        <a:xfrm rot="5400000">
          <a:off x="6520783" y="-2465672"/>
          <a:ext cx="1547144" cy="68652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We understand more with the visuals than to crunch numbers.</a:t>
          </a:r>
          <a:endParaRPr lang="en-IN" sz="1700" b="1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Easy for identifying patterns and trends within data</a:t>
          </a:r>
          <a:endParaRPr lang="en-IN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Enables better choice by effectively letting them know what's working and what's not.</a:t>
          </a:r>
          <a:endParaRPr lang="en-IN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1" kern="1200" dirty="0"/>
            <a:t>Faster conclusion, better insights and effective decision making</a:t>
          </a:r>
        </a:p>
      </dsp:txBody>
      <dsp:txXfrm rot="-5400000">
        <a:off x="3861718" y="268918"/>
        <a:ext cx="6789750" cy="1396094"/>
      </dsp:txXfrm>
    </dsp:sp>
    <dsp:sp modelId="{6F337D74-2DB9-4A32-B161-F886438A9066}">
      <dsp:nvSpPr>
        <dsp:cNvPr id="0" name=""/>
        <dsp:cNvSpPr/>
      </dsp:nvSpPr>
      <dsp:spPr>
        <a:xfrm>
          <a:off x="0" y="0"/>
          <a:ext cx="3861717" cy="1933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/>
            <a:t>Why we need Power BI ??? </a:t>
          </a:r>
          <a:endParaRPr lang="en-IN" sz="4600" kern="1200"/>
        </a:p>
      </dsp:txBody>
      <dsp:txXfrm>
        <a:off x="94407" y="94407"/>
        <a:ext cx="3672903" cy="1745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9C6C4-B919-47E8-B6B8-2CBD1CCF104F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What are the benefits of power BI ?</a:t>
          </a:r>
        </a:p>
      </dsp:txBody>
      <dsp:txXfrm>
        <a:off x="1572491" y="1715619"/>
        <a:ext cx="1897450" cy="920099"/>
      </dsp:txXfrm>
    </dsp:sp>
    <dsp:sp modelId="{18D9342D-1D02-47F4-8289-625537B66142}">
      <dsp:nvSpPr>
        <dsp:cNvPr id="0" name=""/>
        <dsp:cNvSpPr/>
      </dsp:nvSpPr>
      <dsp:spPr>
        <a:xfrm rot="17692822">
          <a:off x="296030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843047" y="1286243"/>
        <a:ext cx="92920" cy="92920"/>
      </dsp:txXfrm>
    </dsp:sp>
    <dsp:sp modelId="{73612B72-D8EF-4234-9C67-0BC9E0FDD33F}">
      <dsp:nvSpPr>
        <dsp:cNvPr id="0" name=""/>
        <dsp:cNvSpPr/>
      </dsp:nvSpPr>
      <dsp:spPr>
        <a:xfrm>
          <a:off x="4280448" y="1062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Centralized Data Access</a:t>
          </a:r>
        </a:p>
      </dsp:txBody>
      <dsp:txXfrm>
        <a:off x="4309074" y="29688"/>
        <a:ext cx="1897450" cy="920099"/>
      </dsp:txXfrm>
    </dsp:sp>
    <dsp:sp modelId="{52F031EC-EA16-4305-AD71-11CC21D9A7FE}">
      <dsp:nvSpPr>
        <dsp:cNvPr id="0" name=""/>
        <dsp:cNvSpPr/>
      </dsp:nvSpPr>
      <dsp:spPr>
        <a:xfrm>
          <a:off x="6235151" y="469523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606544" y="470190"/>
        <a:ext cx="39094" cy="39094"/>
      </dsp:txXfrm>
    </dsp:sp>
    <dsp:sp modelId="{65648716-83AE-4FE0-90FF-3807BBCE6863}">
      <dsp:nvSpPr>
        <dsp:cNvPr id="0" name=""/>
        <dsp:cNvSpPr/>
      </dsp:nvSpPr>
      <dsp:spPr>
        <a:xfrm>
          <a:off x="7017032" y="1062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Pulling data from multiple sources</a:t>
          </a:r>
        </a:p>
      </dsp:txBody>
      <dsp:txXfrm>
        <a:off x="7045658" y="29688"/>
        <a:ext cx="1897450" cy="920099"/>
      </dsp:txXfrm>
    </dsp:sp>
    <dsp:sp modelId="{7CE263E9-A7C0-4651-A773-20D07DE2ACEF}">
      <dsp:nvSpPr>
        <dsp:cNvPr id="0" name=""/>
        <dsp:cNvSpPr/>
      </dsp:nvSpPr>
      <dsp:spPr>
        <a:xfrm rot="19457599">
          <a:off x="340806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65435" y="1870608"/>
        <a:ext cx="48144" cy="48144"/>
      </dsp:txXfrm>
    </dsp:sp>
    <dsp:sp modelId="{236D13A0-E521-4BB0-BAA9-A18D1371D2F0}">
      <dsp:nvSpPr>
        <dsp:cNvPr id="0" name=""/>
        <dsp:cNvSpPr/>
      </dsp:nvSpPr>
      <dsp:spPr>
        <a:xfrm>
          <a:off x="4280448" y="1125016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Real time insights </a:t>
          </a:r>
        </a:p>
      </dsp:txBody>
      <dsp:txXfrm>
        <a:off x="4309074" y="1153642"/>
        <a:ext cx="1897450" cy="920099"/>
      </dsp:txXfrm>
    </dsp:sp>
    <dsp:sp modelId="{637D6BE4-BF5A-4CAF-8193-A45814B714A2}">
      <dsp:nvSpPr>
        <dsp:cNvPr id="0" name=""/>
        <dsp:cNvSpPr/>
      </dsp:nvSpPr>
      <dsp:spPr>
        <a:xfrm>
          <a:off x="6235151" y="1593477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606544" y="1594144"/>
        <a:ext cx="39094" cy="39094"/>
      </dsp:txXfrm>
    </dsp:sp>
    <dsp:sp modelId="{6A9E9782-84ED-4123-B3BD-E3032BBA7D20}">
      <dsp:nvSpPr>
        <dsp:cNvPr id="0" name=""/>
        <dsp:cNvSpPr/>
      </dsp:nvSpPr>
      <dsp:spPr>
        <a:xfrm>
          <a:off x="7017032" y="1125016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Online and streaming data visuals</a:t>
          </a:r>
        </a:p>
      </dsp:txBody>
      <dsp:txXfrm>
        <a:off x="7045658" y="1153642"/>
        <a:ext cx="1897450" cy="920099"/>
      </dsp:txXfrm>
    </dsp:sp>
    <dsp:sp modelId="{D6E1F718-2111-4719-8A82-161282883588}">
      <dsp:nvSpPr>
        <dsp:cNvPr id="0" name=""/>
        <dsp:cNvSpPr/>
      </dsp:nvSpPr>
      <dsp:spPr>
        <a:xfrm rot="2142401">
          <a:off x="340806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65435" y="2432585"/>
        <a:ext cx="48144" cy="48144"/>
      </dsp:txXfrm>
    </dsp:sp>
    <dsp:sp modelId="{EE75F3E5-1D41-4F1A-A36F-81C078C9967D}">
      <dsp:nvSpPr>
        <dsp:cNvPr id="0" name=""/>
        <dsp:cNvSpPr/>
      </dsp:nvSpPr>
      <dsp:spPr>
        <a:xfrm>
          <a:off x="4280448" y="2248970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Makes it understandable for non-technical users and Business professionals</a:t>
          </a:r>
        </a:p>
      </dsp:txBody>
      <dsp:txXfrm>
        <a:off x="4309074" y="2277596"/>
        <a:ext cx="1897450" cy="920099"/>
      </dsp:txXfrm>
    </dsp:sp>
    <dsp:sp modelId="{9FD9D8CF-778E-4BF0-B360-A300B6FBDEF8}">
      <dsp:nvSpPr>
        <dsp:cNvPr id="0" name=""/>
        <dsp:cNvSpPr/>
      </dsp:nvSpPr>
      <dsp:spPr>
        <a:xfrm rot="3907178">
          <a:off x="296030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843047" y="2972174"/>
        <a:ext cx="92920" cy="92920"/>
      </dsp:txXfrm>
    </dsp:sp>
    <dsp:sp modelId="{8CB17163-83B1-4D0D-A4AA-6BCB87996230}">
      <dsp:nvSpPr>
        <dsp:cNvPr id="0" name=""/>
        <dsp:cNvSpPr/>
      </dsp:nvSpPr>
      <dsp:spPr>
        <a:xfrm>
          <a:off x="4280448" y="3372924"/>
          <a:ext cx="1954702" cy="97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Scalable, shareable and cost-effective </a:t>
          </a:r>
        </a:p>
      </dsp:txBody>
      <dsp:txXfrm>
        <a:off x="4309074" y="3401550"/>
        <a:ext cx="1897450" cy="920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99276-5F19-4804-88A5-C8FD728FFC10}">
      <dsp:nvSpPr>
        <dsp:cNvPr id="0" name=""/>
        <dsp:cNvSpPr/>
      </dsp:nvSpPr>
      <dsp:spPr>
        <a:xfrm rot="16200000">
          <a:off x="-2308940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Healthcare</a:t>
          </a:r>
          <a:endParaRPr lang="en-IN" sz="2400" kern="1200" dirty="0">
            <a:solidFill>
              <a:srgbClr val="FFFF00"/>
            </a:solidFill>
          </a:endParaRPr>
        </a:p>
      </dsp:txBody>
      <dsp:txXfrm>
        <a:off x="-2308940" y="3282398"/>
        <a:ext cx="5050142" cy="282049"/>
      </dsp:txXfrm>
    </dsp:sp>
    <dsp:sp modelId="{390056BD-14B3-4E7D-A389-F9F55DC153AC}">
      <dsp:nvSpPr>
        <dsp:cNvPr id="0" name=""/>
        <dsp:cNvSpPr/>
      </dsp:nvSpPr>
      <dsp:spPr>
        <a:xfrm>
          <a:off x="357155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Hospitals use Power BI to track patient records, appointment scheduling, and resource utilization.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Benefit:</a:t>
          </a:r>
          <a:r>
            <a:rPr lang="en-US" sz="1400" kern="1200" dirty="0"/>
            <a:t> Improves patient care by identifying areas that need immediate attention.</a:t>
          </a:r>
          <a:endParaRPr lang="en-IN" sz="1400" kern="1200" dirty="0"/>
        </a:p>
      </dsp:txBody>
      <dsp:txXfrm>
        <a:off x="357155" y="898352"/>
        <a:ext cx="1404906" cy="5050142"/>
      </dsp:txXfrm>
    </dsp:sp>
    <dsp:sp modelId="{F154FB91-91C3-47E0-8016-CC340C8B66B2}">
      <dsp:nvSpPr>
        <dsp:cNvPr id="0" name=""/>
        <dsp:cNvSpPr/>
      </dsp:nvSpPr>
      <dsp:spPr>
        <a:xfrm>
          <a:off x="75105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10056-39A2-459C-9AB2-9FFF027BBC3D}">
      <dsp:nvSpPr>
        <dsp:cNvPr id="0" name=""/>
        <dsp:cNvSpPr/>
      </dsp:nvSpPr>
      <dsp:spPr>
        <a:xfrm rot="16200000">
          <a:off x="-257639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Retail and E-commerce</a:t>
          </a:r>
          <a:endParaRPr lang="en-IN" sz="2400" kern="1200" dirty="0">
            <a:solidFill>
              <a:srgbClr val="FFFF00"/>
            </a:solidFill>
          </a:endParaRPr>
        </a:p>
      </dsp:txBody>
      <dsp:txXfrm>
        <a:off x="-257639" y="3282398"/>
        <a:ext cx="5050142" cy="282049"/>
      </dsp:txXfrm>
    </dsp:sp>
    <dsp:sp modelId="{0C9FE436-7768-4793-B4CC-E403AF3B2771}">
      <dsp:nvSpPr>
        <dsp:cNvPr id="0" name=""/>
        <dsp:cNvSpPr/>
      </dsp:nvSpPr>
      <dsp:spPr>
        <a:xfrm>
          <a:off x="2408457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Retailers analyze customer buying patterns and optimize inventory accordingly.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Benefit:</a:t>
          </a:r>
          <a:r>
            <a:rPr lang="en-US" sz="1400" kern="1200" dirty="0"/>
            <a:t> Prevents overstocking or understocking and enhances customer satisfaction.</a:t>
          </a:r>
          <a:endParaRPr lang="en-IN" sz="1400" kern="1200" dirty="0"/>
        </a:p>
      </dsp:txBody>
      <dsp:txXfrm>
        <a:off x="2408457" y="898352"/>
        <a:ext cx="1404906" cy="5050142"/>
      </dsp:txXfrm>
    </dsp:sp>
    <dsp:sp modelId="{5A2A33B3-E4A2-435D-82F8-B9B9F1233EC0}">
      <dsp:nvSpPr>
        <dsp:cNvPr id="0" name=""/>
        <dsp:cNvSpPr/>
      </dsp:nvSpPr>
      <dsp:spPr>
        <a:xfrm>
          <a:off x="2126407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B1D4-F50F-40BC-890B-3DB423981635}">
      <dsp:nvSpPr>
        <dsp:cNvPr id="0" name=""/>
        <dsp:cNvSpPr/>
      </dsp:nvSpPr>
      <dsp:spPr>
        <a:xfrm rot="16200000">
          <a:off x="1793662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Education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sp:txBody>
      <dsp:txXfrm>
        <a:off x="1793662" y="3282398"/>
        <a:ext cx="5050142" cy="282049"/>
      </dsp:txXfrm>
    </dsp:sp>
    <dsp:sp modelId="{D74A0B73-8679-4478-8B1B-A62244DAB319}">
      <dsp:nvSpPr>
        <dsp:cNvPr id="0" name=""/>
        <dsp:cNvSpPr/>
      </dsp:nvSpPr>
      <dsp:spPr>
        <a:xfrm>
          <a:off x="4459758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Schools track student performance, attendance, and staff workload.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Benefit:</a:t>
          </a:r>
          <a:r>
            <a:rPr lang="en-US" sz="1400" kern="1200" dirty="0"/>
            <a:t> Helps educators identify struggling students and plan interventions.</a:t>
          </a:r>
          <a:endParaRPr lang="en-IN" sz="1400" kern="1200" dirty="0"/>
        </a:p>
      </dsp:txBody>
      <dsp:txXfrm>
        <a:off x="4459758" y="898352"/>
        <a:ext cx="1404906" cy="5050142"/>
      </dsp:txXfrm>
    </dsp:sp>
    <dsp:sp modelId="{BF8403D4-D308-41EF-B3A6-FE38B4442A50}">
      <dsp:nvSpPr>
        <dsp:cNvPr id="0" name=""/>
        <dsp:cNvSpPr/>
      </dsp:nvSpPr>
      <dsp:spPr>
        <a:xfrm>
          <a:off x="4177709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5438-E9A8-45E2-AFD7-26020C680257}">
      <dsp:nvSpPr>
        <dsp:cNvPr id="0" name=""/>
        <dsp:cNvSpPr/>
      </dsp:nvSpPr>
      <dsp:spPr>
        <a:xfrm rot="16200000">
          <a:off x="3844964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Finance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sp:txBody>
      <dsp:txXfrm>
        <a:off x="3844964" y="3282398"/>
        <a:ext cx="5050142" cy="282049"/>
      </dsp:txXfrm>
    </dsp:sp>
    <dsp:sp modelId="{ED471F4C-6EDF-4EF5-98CE-FA30C48C831D}">
      <dsp:nvSpPr>
        <dsp:cNvPr id="0" name=""/>
        <dsp:cNvSpPr/>
      </dsp:nvSpPr>
      <dsp:spPr>
        <a:xfrm>
          <a:off x="6511060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Banks use Power BI to monitor fraudulent transactions and create financial forecasts.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Benefit:</a:t>
          </a:r>
          <a:r>
            <a:rPr lang="en-US" sz="1400" kern="1200" dirty="0"/>
            <a:t> Enhances risk management and helps in decision-making.</a:t>
          </a:r>
          <a:endParaRPr lang="en-IN" sz="1400" kern="1200" dirty="0"/>
        </a:p>
      </dsp:txBody>
      <dsp:txXfrm>
        <a:off x="6511060" y="898352"/>
        <a:ext cx="1404906" cy="5050142"/>
      </dsp:txXfrm>
    </dsp:sp>
    <dsp:sp modelId="{426BBE76-3B28-4C22-B74A-48D1B2640825}">
      <dsp:nvSpPr>
        <dsp:cNvPr id="0" name=""/>
        <dsp:cNvSpPr/>
      </dsp:nvSpPr>
      <dsp:spPr>
        <a:xfrm>
          <a:off x="6229010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84523-EEDA-49F9-B3B9-C1C12F7E4D04}">
      <dsp:nvSpPr>
        <dsp:cNvPr id="0" name=""/>
        <dsp:cNvSpPr/>
      </dsp:nvSpPr>
      <dsp:spPr>
        <a:xfrm rot="16200000">
          <a:off x="5896265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Marketing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sp:txBody>
      <dsp:txXfrm>
        <a:off x="5896265" y="3282398"/>
        <a:ext cx="5050142" cy="282049"/>
      </dsp:txXfrm>
    </dsp:sp>
    <dsp:sp modelId="{BE0290A8-9138-4E5A-BB68-C5DD0003DFCB}">
      <dsp:nvSpPr>
        <dsp:cNvPr id="0" name=""/>
        <dsp:cNvSpPr/>
      </dsp:nvSpPr>
      <dsp:spPr>
        <a:xfrm>
          <a:off x="8562362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Marketers track campaign performance across platforms like Google Ads, Facebook, and emails.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Benefit:</a:t>
          </a:r>
          <a:r>
            <a:rPr lang="en-US" sz="1400" kern="1200" dirty="0"/>
            <a:t> Enables precise targeting and better ROI.</a:t>
          </a:r>
          <a:endParaRPr lang="en-IN" sz="1400" kern="1200" dirty="0"/>
        </a:p>
      </dsp:txBody>
      <dsp:txXfrm>
        <a:off x="8562362" y="898352"/>
        <a:ext cx="1404906" cy="5050142"/>
      </dsp:txXfrm>
    </dsp:sp>
    <dsp:sp modelId="{AA0E9291-3265-41A8-8617-F60803DB9C2F}">
      <dsp:nvSpPr>
        <dsp:cNvPr id="0" name=""/>
        <dsp:cNvSpPr/>
      </dsp:nvSpPr>
      <dsp:spPr>
        <a:xfrm>
          <a:off x="8280312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47234-BB25-4D9C-B234-DBD0193788A1}">
      <dsp:nvSpPr>
        <dsp:cNvPr id="0" name=""/>
        <dsp:cNvSpPr/>
      </dsp:nvSpPr>
      <dsp:spPr>
        <a:xfrm rot="16200000">
          <a:off x="7947567" y="3282398"/>
          <a:ext cx="5050142" cy="28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8752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  <a:latin typeface="Calibri" panose="020F0502020204030204"/>
              <a:ea typeface="+mn-ea"/>
              <a:cs typeface="+mn-cs"/>
            </a:rPr>
            <a:t>Government</a:t>
          </a:r>
          <a:endParaRPr lang="en-IN" sz="2400" b="1" kern="1200" dirty="0">
            <a:solidFill>
              <a:srgbClr val="FFFF00"/>
            </a:solidFill>
            <a:latin typeface="Calibri" panose="020F0502020204030204"/>
            <a:ea typeface="+mn-ea"/>
            <a:cs typeface="+mn-cs"/>
          </a:endParaRPr>
        </a:p>
      </dsp:txBody>
      <dsp:txXfrm>
        <a:off x="7947567" y="3282398"/>
        <a:ext cx="5050142" cy="282049"/>
      </dsp:txXfrm>
    </dsp:sp>
    <dsp:sp modelId="{40DB9FD4-F1C3-4999-95A3-BA3F2AFB7D25}">
      <dsp:nvSpPr>
        <dsp:cNvPr id="0" name=""/>
        <dsp:cNvSpPr/>
      </dsp:nvSpPr>
      <dsp:spPr>
        <a:xfrm>
          <a:off x="10613663" y="898352"/>
          <a:ext cx="1404906" cy="5050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875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Scenario:</a:t>
          </a:r>
          <a:r>
            <a:rPr lang="en-US" sz="1400" kern="1200" dirty="0"/>
            <a:t> Governments use Power BI to analyze data on crime rates, unemployment, and public health.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Benefit:</a:t>
          </a:r>
          <a:r>
            <a:rPr lang="en-US" sz="1400" kern="1200"/>
            <a:t> Improves policy-making by relying on real data.</a:t>
          </a:r>
          <a:endParaRPr lang="en-IN" sz="1400" kern="1200"/>
        </a:p>
      </dsp:txBody>
      <dsp:txXfrm>
        <a:off x="10613663" y="898352"/>
        <a:ext cx="1404906" cy="5050142"/>
      </dsp:txXfrm>
    </dsp:sp>
    <dsp:sp modelId="{96384DAE-F5D5-4AA5-97CE-5D71E4BE6142}">
      <dsp:nvSpPr>
        <dsp:cNvPr id="0" name=""/>
        <dsp:cNvSpPr/>
      </dsp:nvSpPr>
      <dsp:spPr>
        <a:xfrm>
          <a:off x="10331614" y="526046"/>
          <a:ext cx="564099" cy="56409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CADE0-0C9C-420B-BF99-CC2708320002}">
      <dsp:nvSpPr>
        <dsp:cNvPr id="0" name=""/>
        <dsp:cNvSpPr/>
      </dsp:nvSpPr>
      <dsp:spPr>
        <a:xfrm rot="16200000">
          <a:off x="-1383004" y="2256453"/>
          <a:ext cx="3394043" cy="50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529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India</a:t>
          </a:r>
          <a:r>
            <a:rPr lang="en-US" sz="3600" kern="1200" dirty="0">
              <a:solidFill>
                <a:srgbClr val="FFFF00"/>
              </a:solidFill>
            </a:rPr>
            <a:t>:</a:t>
          </a:r>
          <a:endParaRPr lang="en-IN" sz="3600" kern="1200" dirty="0">
            <a:solidFill>
              <a:srgbClr val="FFFF00"/>
            </a:solidFill>
          </a:endParaRPr>
        </a:p>
      </dsp:txBody>
      <dsp:txXfrm>
        <a:off x="-1383004" y="2256453"/>
        <a:ext cx="3394043" cy="504901"/>
      </dsp:txXfrm>
    </dsp:sp>
    <dsp:sp modelId="{EFC9AA4B-2B47-43EB-944E-A1D3C282AE62}">
      <dsp:nvSpPr>
        <dsp:cNvPr id="0" name=""/>
        <dsp:cNvSpPr/>
      </dsp:nvSpPr>
      <dsp:spPr>
        <a:xfrm>
          <a:off x="566467" y="811881"/>
          <a:ext cx="2514943" cy="33940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4529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Entry-level roles </a:t>
          </a:r>
          <a:r>
            <a:rPr lang="en-US" sz="1700" kern="1200" dirty="0"/>
            <a:t>(0–2 years of experience): ₹3–6 LPA.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1" kern="1200" dirty="0"/>
            <a:t>Mid-level roles (3–5 years of experience)</a:t>
          </a:r>
          <a:r>
            <a:rPr lang="en-US" sz="1700" kern="1200" dirty="0"/>
            <a:t>: ₹8–14 LPA.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1" kern="1200" dirty="0"/>
            <a:t>Senior roles (e.g., BI Architects, Analysts)</a:t>
          </a:r>
          <a:r>
            <a:rPr lang="en-US" sz="1700" kern="1200" dirty="0"/>
            <a:t>: ₹15–20+ LPA depending on the company and skills​</a:t>
          </a:r>
        </a:p>
      </dsp:txBody>
      <dsp:txXfrm>
        <a:off x="566467" y="811881"/>
        <a:ext cx="2514943" cy="3394043"/>
      </dsp:txXfrm>
    </dsp:sp>
    <dsp:sp modelId="{B012A605-1982-4BCE-AF44-18253AC0D882}">
      <dsp:nvSpPr>
        <dsp:cNvPr id="0" name=""/>
        <dsp:cNvSpPr/>
      </dsp:nvSpPr>
      <dsp:spPr>
        <a:xfrm>
          <a:off x="61566" y="145412"/>
          <a:ext cx="1009802" cy="10098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2FDCB-08E6-4632-9AD8-CA5435837646}">
      <dsp:nvSpPr>
        <dsp:cNvPr id="0" name=""/>
        <dsp:cNvSpPr/>
      </dsp:nvSpPr>
      <dsp:spPr>
        <a:xfrm rot="16200000">
          <a:off x="2303306" y="2256453"/>
          <a:ext cx="3394043" cy="50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529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US</a:t>
          </a:r>
          <a:r>
            <a:rPr lang="en-US" sz="3600" kern="1200" dirty="0">
              <a:solidFill>
                <a:srgbClr val="FFFF00"/>
              </a:solidFill>
            </a:rPr>
            <a:t>:</a:t>
          </a:r>
          <a:endParaRPr lang="en-IN" sz="3600" kern="1200" dirty="0">
            <a:solidFill>
              <a:srgbClr val="FFFF00"/>
            </a:solidFill>
          </a:endParaRPr>
        </a:p>
      </dsp:txBody>
      <dsp:txXfrm>
        <a:off x="2303306" y="2256453"/>
        <a:ext cx="3394043" cy="504901"/>
      </dsp:txXfrm>
    </dsp:sp>
    <dsp:sp modelId="{6AE2F589-927D-4D8D-8838-38FB3255E900}">
      <dsp:nvSpPr>
        <dsp:cNvPr id="0" name=""/>
        <dsp:cNvSpPr/>
      </dsp:nvSpPr>
      <dsp:spPr>
        <a:xfrm>
          <a:off x="4252779" y="811881"/>
          <a:ext cx="2514943" cy="33940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4529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Entry-level salaries start at $60,000 and can go up to $200,000 for senior roles or specialized positions.</a:t>
          </a:r>
          <a:endParaRPr lang="en-IN" sz="1700" kern="1200" dirty="0"/>
        </a:p>
      </dsp:txBody>
      <dsp:txXfrm>
        <a:off x="4252779" y="811881"/>
        <a:ext cx="2514943" cy="3394043"/>
      </dsp:txXfrm>
    </dsp:sp>
    <dsp:sp modelId="{FA56ED6C-62D7-46F0-AEA7-7D35146F093C}">
      <dsp:nvSpPr>
        <dsp:cNvPr id="0" name=""/>
        <dsp:cNvSpPr/>
      </dsp:nvSpPr>
      <dsp:spPr>
        <a:xfrm>
          <a:off x="3747877" y="145412"/>
          <a:ext cx="1009802" cy="10098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C9270-A5ED-441B-8BF4-53BD7E4CA29F}">
      <dsp:nvSpPr>
        <dsp:cNvPr id="0" name=""/>
        <dsp:cNvSpPr/>
      </dsp:nvSpPr>
      <dsp:spPr>
        <a:xfrm rot="16200000">
          <a:off x="5989618" y="2256453"/>
          <a:ext cx="3394043" cy="50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529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FF00"/>
              </a:solidFill>
            </a:rPr>
            <a:t>UK:</a:t>
          </a:r>
          <a:endParaRPr lang="en-IN" sz="3600" kern="1200" dirty="0">
            <a:solidFill>
              <a:srgbClr val="FFFF00"/>
            </a:solidFill>
          </a:endParaRPr>
        </a:p>
      </dsp:txBody>
      <dsp:txXfrm>
        <a:off x="5989618" y="2256453"/>
        <a:ext cx="3394043" cy="504901"/>
      </dsp:txXfrm>
    </dsp:sp>
    <dsp:sp modelId="{DCE976EB-AD91-4F9A-894F-3807E2E91FB1}">
      <dsp:nvSpPr>
        <dsp:cNvPr id="0" name=""/>
        <dsp:cNvSpPr/>
      </dsp:nvSpPr>
      <dsp:spPr>
        <a:xfrm>
          <a:off x="7939090" y="811881"/>
          <a:ext cx="2514943" cy="33940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4529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Average salaries range from £36,549 for analysts to £62,727 for architects​</a:t>
          </a:r>
          <a:endParaRPr lang="en-IN" sz="1700" kern="1200" dirty="0"/>
        </a:p>
      </dsp:txBody>
      <dsp:txXfrm>
        <a:off x="7939090" y="811881"/>
        <a:ext cx="2514943" cy="3394043"/>
      </dsp:txXfrm>
    </dsp:sp>
    <dsp:sp modelId="{CEA455C0-ACFD-4C8F-946D-EF8C329574A3}">
      <dsp:nvSpPr>
        <dsp:cNvPr id="0" name=""/>
        <dsp:cNvSpPr/>
      </dsp:nvSpPr>
      <dsp:spPr>
        <a:xfrm>
          <a:off x="7434189" y="145412"/>
          <a:ext cx="1009802" cy="10098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40A5B-3497-4D0B-B97E-130F7232822C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Career and Benefits</a:t>
          </a:r>
          <a:endParaRPr lang="en-IN" sz="6500" kern="1200" dirty="0"/>
        </a:p>
      </dsp:txBody>
      <dsp:txXfrm>
        <a:off x="63457" y="59908"/>
        <a:ext cx="10388685" cy="1918209"/>
      </dsp:txXfrm>
    </dsp:sp>
    <dsp:sp modelId="{31034822-2BF8-4637-B59D-F51E4E3E6561}">
      <dsp:nvSpPr>
        <dsp:cNvPr id="0" name=""/>
        <dsp:cNvSpPr/>
      </dsp:nvSpPr>
      <dsp:spPr>
        <a:xfrm>
          <a:off x="3779" y="2313542"/>
          <a:ext cx="3316932" cy="20375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Remote Work Options</a:t>
          </a:r>
          <a:r>
            <a:rPr lang="en-US" sz="2100" kern="1200" dirty="0"/>
            <a:t>: Many Power BI professionals work remotely, allowing flexibility and work-life balance.</a:t>
          </a:r>
          <a:endParaRPr lang="en-IN" sz="2100" kern="1200" dirty="0"/>
        </a:p>
      </dsp:txBody>
      <dsp:txXfrm>
        <a:off x="63457" y="2373220"/>
        <a:ext cx="3197576" cy="1918209"/>
      </dsp:txXfrm>
    </dsp:sp>
    <dsp:sp modelId="{17D5262F-AF73-44FE-844B-8225B67CCBFC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Job Versatility</a:t>
          </a:r>
          <a:r>
            <a:rPr lang="en-US" sz="2100" kern="1200" dirty="0"/>
            <a:t>: Roles range from Data Analyst to BI Consultant, offering room for career progression.</a:t>
          </a:r>
          <a:endParaRPr lang="en-IN" sz="2100" kern="1200" dirty="0"/>
        </a:p>
      </dsp:txBody>
      <dsp:txXfrm>
        <a:off x="3659011" y="2373220"/>
        <a:ext cx="3197576" cy="1918209"/>
      </dsp:txXfrm>
    </dsp:sp>
    <dsp:sp modelId="{DE6B3041-7684-4580-9098-2F134667767D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Global Demand</a:t>
          </a:r>
          <a:r>
            <a:rPr lang="en-US" sz="2100" kern="1200" dirty="0"/>
            <a:t>: Growing digital transformation worldwide ensures continued demand for Power BI experts.</a:t>
          </a:r>
          <a:endParaRPr lang="en-IN" sz="2100" kern="1200" dirty="0"/>
        </a:p>
      </dsp:txBody>
      <dsp:txXfrm>
        <a:off x="7254566" y="2373220"/>
        <a:ext cx="3197576" cy="191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9F72B-669C-4B5B-AAC1-B5EA3D0FFFDC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BAE91-BC9B-4B88-BF21-3344AD9B6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72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BAE91-BC9B-4B88-BF21-3344AD9B6CE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0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8ED2-1A88-3D12-8059-031C4D3E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F2DB-E0CB-5888-6366-18FC7E17D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DE48F-0A1E-A191-9842-8085F1E1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F571-0732-CC24-AAD3-827E369E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B8781-9DF1-EC93-FB9F-F05A8E69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23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A551-2353-876F-D121-EC8148E2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B8A9E-72AB-A0E2-2EF6-54ABABD29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40E14-AA15-F14B-9CDF-F4CB9186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03B6-16EB-2229-01A6-B3322E2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ABBE-17A9-ADF6-0FC8-A9FF6FAE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1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5DF63-A4E4-DB17-1DF1-9C93C2028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944CF-6DDB-CDE5-FC9E-EC0C910EE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0ACD-0B62-7870-2F00-B5CBE1F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49C6-B336-1314-2471-231B7AC6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7782-D298-C1F1-0B08-611B49D0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78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B93A-5050-FCA4-AE60-3794A371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72384-5977-1808-F2FC-BFFF4530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93B5F-858A-1C70-1526-514FF70C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6F74D-21E7-D7AD-285B-B41FB4D0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A93C-CA68-ECDA-43FA-2BE564D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70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9A14-2258-2414-CA70-44814322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755C6-E7D0-88F4-B0D3-CE1544F2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336B1-CFBF-8BEE-E7ED-B1BFB031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39653-4F06-3FB7-3F4D-B3B1AB98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E914-F9FD-F149-8B5C-57B72D81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72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A48C-8D6B-F15E-E6AE-A98D6196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D60B-0414-67B4-A9C0-FC571AABF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B93C1-1692-CF10-F873-6EA332D9C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0C148-FBFD-2522-3403-72744328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B47FB-7DCB-3F63-FE55-78C4E668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37966-8195-1613-209F-02D0FF45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11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A963-44EB-A9DA-E516-54869729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4DFE3-61A5-64AA-18D7-5D6DE7D6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D8DAE-2ED5-75A2-5B1D-044755BEC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C1BDB-4ED4-0ED0-F25D-8DB93186A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6E3FF-6568-4E85-71B1-61B9917B1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D7F71-1266-6FBA-2C3D-B287958F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71763-1630-EAA0-CC2A-05E2A14E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1A2E-F4AF-5833-FB5F-888F6AB3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04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F1BA6-E443-C542-70F5-6B6E1068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38266-7EE6-BFD9-F7E3-DEC857F2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F5DA-F440-F17A-B999-F4FEE630D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F61CF-D893-292D-4487-16A37967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63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709AA-B8DD-BD2A-EA73-4FA4D42C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478C7-965C-C3CE-21F0-0A2B5C9B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AB37-5010-5A1D-A9CB-EC7C8FA7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44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E980-05F5-D07F-9F42-05B58C04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E464-32FD-F7B7-8D58-97A98177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03829-41CC-F0F3-126C-1F0A86E90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1585A-81CC-0B1B-BEDD-DDD60126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1BD80-4385-487D-83BC-79CA1127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30217-5165-4DA6-9268-321337AF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25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744D-D2D6-A543-B7A0-79BD1BC1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2C269-CBED-76FD-C1D2-30C03C1F6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43CC8-57F6-74F9-A567-4D7F9CA90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A47B6-60F2-2BFB-D8C3-A08272F7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92A5-A463-FC3B-6CB8-6F310985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F657E-63F4-DE8D-8CD8-E880D398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41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E4386-6D0A-1D6F-61EA-19F4AAEB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54383-5A0D-0396-DC4F-D68B37059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861F-9EC9-1029-DEA8-0EEE5D42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A94FB-62BF-4509-8FBE-13682208166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61B-7687-8FD0-BFB1-2D144C62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C7592-6162-3F56-9E58-385D42D29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63A36-BAD9-4071-A791-23BBD3541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71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FC88-0652-629C-666A-1F8C5A115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F99CE-CB79-CFE0-F7DC-9DA795257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DF9CEF-CECB-7D72-23F0-0F89E572D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963269"/>
              </p:ext>
            </p:extLst>
          </p:nvPr>
        </p:nvGraphicFramePr>
        <p:xfrm>
          <a:off x="1101213" y="1730477"/>
          <a:ext cx="10726993" cy="1933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80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F6F-BC0B-56C7-CAB9-335DF2C5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9DED58-EA46-7E3B-6E9A-1607BCB4E3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1719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59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12F295-1E58-614A-CBD2-AC581372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523672"/>
              </p:ext>
            </p:extLst>
          </p:nvPr>
        </p:nvGraphicFramePr>
        <p:xfrm>
          <a:off x="1" y="383458"/>
          <a:ext cx="12093676" cy="6474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40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BA83-CF26-EF57-D17B-A2FF4063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A9A3BC-A02B-F241-2A5D-A1C2A1EC0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8159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74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0964-DDE6-E0B1-21A0-9C1F60B0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0919E3-D6CB-9C4D-9DE9-BC0A1E56E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5324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56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394</Words>
  <Application>Microsoft Office PowerPoint</Application>
  <PresentationFormat>Widescreen</PresentationFormat>
  <Paragraphs>44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RAVISHANKAR J</dc:creator>
  <cp:lastModifiedBy>RAVISHANKAR J</cp:lastModifiedBy>
  <cp:revision>2</cp:revision>
  <dcterms:created xsi:type="dcterms:W3CDTF">2024-12-11T09:33:25Z</dcterms:created>
  <dcterms:modified xsi:type="dcterms:W3CDTF">2024-12-12T03:53:53Z</dcterms:modified>
</cp:coreProperties>
</file>